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3"/>
  </p:notesMasterIdLst>
  <p:handoutMasterIdLst>
    <p:handoutMasterId r:id="rId24"/>
  </p:handoutMasterIdLst>
  <p:sldIdLst>
    <p:sldId id="256" r:id="rId2"/>
    <p:sldId id="424" r:id="rId3"/>
    <p:sldId id="425" r:id="rId4"/>
    <p:sldId id="257" r:id="rId5"/>
    <p:sldId id="431" r:id="rId6"/>
    <p:sldId id="348" r:id="rId7"/>
    <p:sldId id="432" r:id="rId8"/>
    <p:sldId id="433" r:id="rId9"/>
    <p:sldId id="434" r:id="rId10"/>
    <p:sldId id="435" r:id="rId11"/>
    <p:sldId id="436" r:id="rId12"/>
    <p:sldId id="426" r:id="rId13"/>
    <p:sldId id="427" r:id="rId14"/>
    <p:sldId id="437" r:id="rId15"/>
    <p:sldId id="438" r:id="rId16"/>
    <p:sldId id="439" r:id="rId17"/>
    <p:sldId id="440" r:id="rId18"/>
    <p:sldId id="442" r:id="rId19"/>
    <p:sldId id="443" r:id="rId20"/>
    <p:sldId id="441" r:id="rId21"/>
    <p:sldId id="444" r:id="rId22"/>
  </p:sldIdLst>
  <p:sldSz cx="9144000" cy="5715000" type="screen16x10"/>
  <p:notesSz cx="9996488" cy="6864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230" y="-4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1750" y="2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C6296B50-55D1-4656-9BEB-108EED156FBF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9880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1750" y="6519880"/>
            <a:ext cx="4332428" cy="343381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6BC916D4-417A-46B9-AD6C-417DE065C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04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2288" cy="3429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613" y="0"/>
            <a:ext cx="4332287" cy="342900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DEE60164-A6C0-4E70-B40C-4DDF5A1F7219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514350"/>
            <a:ext cx="4119563" cy="2574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5" rIns="91429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0125" y="3260725"/>
            <a:ext cx="7996238" cy="3089275"/>
          </a:xfrm>
          <a:prstGeom prst="rect">
            <a:avLst/>
          </a:prstGeom>
        </p:spPr>
        <p:txBody>
          <a:bodyPr vert="horz" lIns="91429" tIns="45715" rIns="91429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19863"/>
            <a:ext cx="4332288" cy="3429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613" y="6519863"/>
            <a:ext cx="4332287" cy="342900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72A163B8-2A3D-48A4-BED8-87746B5CE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003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63B8-2A3D-48A4-BED8-87746B5CE4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37A7-F599-4781-A7BF-8DC620AAB35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B863-77A2-4CC3-82E3-E1AEBC2925D7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9EBA-C1D9-4096-8311-786B16C7A17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AC8D-D508-4C66-A005-497C3C4038F8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BD7C0-B4B2-45DE-B07D-F782F69B2FA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EABB-03BF-4C37-A748-9B215A1EACB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9738-4840-430E-A52C-C080C912330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CA31-68D7-44CF-A8E6-D39E22D203BB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64DC0-3E54-43B7-B86C-D06FE7A71EC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0BB-F0AF-40E4-805E-3E992EC89556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F47-BDB9-436D-9C17-086E952B5A5A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5858-1E24-4E7D-A24A-30437F1AB1AE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3564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첫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dirty="0" smtClean="0"/>
                        <a:t> 첫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구동 후 첫 시작화면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751007"/>
              </p:ext>
            </p:extLst>
          </p:nvPr>
        </p:nvGraphicFramePr>
        <p:xfrm>
          <a:off x="6067704" y="403899"/>
          <a:ext cx="3024045" cy="5258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30229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프로그램을 </a:t>
                      </a:r>
                      <a:r>
                        <a:rPr lang="ko-KR" altLang="en-US" sz="1050" dirty="0" err="1" smtClean="0"/>
                        <a:t>시작했을때</a:t>
                      </a:r>
                      <a:r>
                        <a:rPr lang="ko-KR" altLang="en-US" sz="1050" dirty="0" smtClean="0"/>
                        <a:t> 첫 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검색하기 버튼이다</a:t>
                      </a:r>
                      <a:r>
                        <a:rPr lang="en-US" altLang="ko-KR" sz="1050" baseline="0" dirty="0" smtClean="0"/>
                        <a:t>. </a:t>
                      </a:r>
                      <a:r>
                        <a:rPr lang="ko-KR" altLang="en-US" sz="1050" baseline="0" dirty="0" smtClean="0"/>
                        <a:t>버튼을 클릭하면 검색하기 화면으로 이동한다</a:t>
                      </a:r>
                      <a:r>
                        <a:rPr lang="en-US" altLang="ko-KR" sz="1050" baseline="0" dirty="0" smtClean="0"/>
                        <a:t>. 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3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나의정보</a:t>
                      </a:r>
                      <a:r>
                        <a:rPr lang="ko-KR" altLang="en-US" sz="1050" dirty="0" smtClean="0"/>
                        <a:t> 보기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err="1" smtClean="0"/>
                        <a:t>나의정보</a:t>
                      </a:r>
                      <a:r>
                        <a:rPr lang="ko-KR" altLang="en-US" sz="1050" dirty="0" smtClean="0"/>
                        <a:t> 보기 화면으로 이동한다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1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err="1" smtClean="0"/>
                        <a:t>레시피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테마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밥상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톡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삼시세끼 카테고리를 제공한다</a:t>
                      </a:r>
                      <a:endParaRPr lang="en-US" altLang="ko-KR" sz="1050" baseline="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(</a:t>
                      </a:r>
                      <a:r>
                        <a:rPr lang="ko-KR" altLang="en-US" sz="1050" baseline="0" dirty="0" smtClean="0"/>
                        <a:t>기본 값은 </a:t>
                      </a:r>
                      <a:r>
                        <a:rPr lang="ko-KR" altLang="en-US" sz="1050" baseline="0" dirty="0" err="1" smtClean="0"/>
                        <a:t>레시피로</a:t>
                      </a:r>
                      <a:r>
                        <a:rPr lang="ko-KR" altLang="en-US" sz="1050" baseline="0" dirty="0" smtClean="0"/>
                        <a:t> 설정되어 있다</a:t>
                      </a:r>
                      <a:r>
                        <a:rPr lang="en-US" altLang="ko-KR" sz="1050" baseline="0" dirty="0" smtClean="0"/>
                        <a:t>.)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오늘의 추천메뉴를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1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최신순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인기순 정렬 메뉴 버튼을 제공한다</a:t>
                      </a:r>
                      <a:r>
                        <a:rPr lang="en-US" altLang="ko-KR" sz="105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기본값은 </a:t>
                      </a:r>
                      <a:r>
                        <a:rPr lang="ko-KR" altLang="en-US" sz="1050" dirty="0" err="1" smtClean="0"/>
                        <a:t>최신순</a:t>
                      </a:r>
                      <a:r>
                        <a:rPr lang="ko-KR" altLang="en-US" sz="1050" dirty="0" smtClean="0"/>
                        <a:t> 선택이다</a:t>
                      </a:r>
                      <a:r>
                        <a:rPr lang="en-US" altLang="ko-KR" sz="1050" dirty="0" smtClean="0"/>
                        <a:t>.)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요리 </a:t>
                      </a:r>
                      <a:r>
                        <a:rPr lang="ko-KR" altLang="en-US" sz="1050" dirty="0" err="1" smtClean="0"/>
                        <a:t>레시피의</a:t>
                      </a:r>
                      <a:r>
                        <a:rPr lang="ko-KR" altLang="en-US" sz="1050" dirty="0" smtClean="0"/>
                        <a:t> 이미지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제목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부제목이 리스트형태로 </a:t>
                      </a:r>
                      <a:r>
                        <a:rPr lang="en-US" altLang="ko-KR" sz="1050" dirty="0" smtClean="0"/>
                        <a:t>100</a:t>
                      </a:r>
                      <a:r>
                        <a:rPr lang="ko-KR" altLang="en-US" sz="1050" dirty="0" smtClean="0"/>
                        <a:t>개 단위로 제공된다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또한 요리 이미지를 클릭하면 해당하는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정보를 제공하는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화면 위로 올라가기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클릭하면 화면이 가장 상단으로 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검색하기의 </a:t>
                      </a:r>
                      <a:r>
                        <a:rPr lang="ko-KR" altLang="en-US" sz="1050" dirty="0" err="1" smtClean="0"/>
                        <a:t>대목록을</a:t>
                      </a:r>
                      <a:r>
                        <a:rPr lang="ko-KR" altLang="en-US" sz="1050" dirty="0" smtClean="0"/>
                        <a:t> 제공해준다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 은</a:t>
                      </a:r>
                      <a:r>
                        <a:rPr lang="en-US" altLang="ko-KR" sz="1050" dirty="0" smtClean="0"/>
                        <a:t> 6</a:t>
                      </a:r>
                      <a:r>
                        <a:rPr lang="ko-KR" altLang="en-US" sz="1050" dirty="0" smtClean="0"/>
                        <a:t>개이고</a:t>
                      </a:r>
                      <a:r>
                        <a:rPr lang="en-US" altLang="ko-KR" sz="1050" baseline="0" dirty="0" smtClean="0"/>
                        <a:t>  </a:t>
                      </a:r>
                      <a:r>
                        <a:rPr lang="ko-KR" altLang="en-US" sz="1050" baseline="0" dirty="0" smtClean="0"/>
                        <a:t>항목으론</a:t>
                      </a:r>
                      <a:r>
                        <a:rPr lang="en-US" altLang="ko-KR" sz="1050" baseline="0" dirty="0" smtClean="0"/>
                        <a:t>-</a:t>
                      </a:r>
                      <a:r>
                        <a:rPr lang="ko-KR" altLang="en-US" sz="1050" baseline="0" dirty="0" smtClean="0"/>
                        <a:t>밥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국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찌개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밑반찬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err="1" smtClean="0"/>
                        <a:t>메인반찬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일품요리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간식이 있다</a:t>
                      </a:r>
                      <a:r>
                        <a:rPr lang="en-US" altLang="ko-KR" sz="1050" baseline="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1" y="709340"/>
            <a:ext cx="1867667" cy="33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41399" y="16129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09752" y="8184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056336" y="9516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299" y="11077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073004" y="22260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073004" y="27965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641399" y="3528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48" y="701720"/>
            <a:ext cx="1440824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>
            <a:endCxn id="3074" idx="1"/>
          </p:cNvCxnSpPr>
          <p:nvPr/>
        </p:nvCxnSpPr>
        <p:spPr>
          <a:xfrm>
            <a:off x="804692" y="1084922"/>
            <a:ext cx="1644556" cy="89553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70" y="3259183"/>
            <a:ext cx="1383559" cy="24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HKwon\Desktop\벤치마킹\이밥차\IMG_05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78" y="701721"/>
            <a:ext cx="1536496" cy="27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>
            <a:endCxn id="3076" idx="1"/>
          </p:cNvCxnSpPr>
          <p:nvPr/>
        </p:nvCxnSpPr>
        <p:spPr>
          <a:xfrm>
            <a:off x="2351276" y="1218154"/>
            <a:ext cx="1841902" cy="84720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3075" idx="1"/>
          </p:cNvCxnSpPr>
          <p:nvPr/>
        </p:nvCxnSpPr>
        <p:spPr>
          <a:xfrm>
            <a:off x="1936339" y="1879407"/>
            <a:ext cx="526531" cy="26076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GHKwon\Desktop\벤치마킹\이밥차\IMG_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27" y="3429001"/>
            <a:ext cx="1301819" cy="231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>
            <a:endCxn id="3077" idx="1"/>
          </p:cNvCxnSpPr>
          <p:nvPr/>
        </p:nvCxnSpPr>
        <p:spPr>
          <a:xfrm>
            <a:off x="1367944" y="3063052"/>
            <a:ext cx="2888483" cy="1521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 rot="10800000" flipV="1">
            <a:off x="3022190" y="19321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18292" y="5989320"/>
            <a:ext cx="994565" cy="990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8706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댓글달기</a:t>
                      </a:r>
                      <a:r>
                        <a:rPr lang="ko-KR" altLang="en-US" sz="10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r>
                        <a:rPr lang="ko-KR" altLang="en-US" sz="1200" b="1" dirty="0" smtClean="0"/>
                        <a:t>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오늘의 추천 들어간 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조리순서의 </a:t>
                      </a:r>
                      <a:r>
                        <a:rPr lang="ko-KR" altLang="en-US" sz="1100" b="1" dirty="0" err="1" smtClean="0"/>
                        <a:t>댓글달기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913890"/>
              </p:ext>
            </p:extLst>
          </p:nvPr>
        </p:nvGraphicFramePr>
        <p:xfrm>
          <a:off x="6133019" y="547776"/>
          <a:ext cx="2914727" cy="420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275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텍스트 박스를 선택하면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텍스트 박스와 입력 상자가 활성화된다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입력 상자에서 원하는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입력할 수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만약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입력한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일 경우 입력한 </a:t>
                      </a:r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텍스트 박스 위에 표시해준다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입력하지 않을 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입력해 주세요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라는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버튼을 선택하면 작성한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반영된다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705050"/>
            <a:ext cx="1882140" cy="334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46" y="2655509"/>
            <a:ext cx="1717754" cy="30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GHKwon\Desktop\벤치마킹\이밥차\IMG_05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1474128"/>
            <a:ext cx="1813559" cy="321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414210" y="392662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71610" y="404092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867302" y="546608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643005" y="3558540"/>
            <a:ext cx="703955" cy="3680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586007" y="2964180"/>
            <a:ext cx="114398" cy="10816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4876800" y="3742583"/>
            <a:ext cx="1104899" cy="172349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0" y="4547558"/>
            <a:ext cx="1962297" cy="91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연결선 16"/>
          <p:cNvCxnSpPr>
            <a:stCxn id="1026" idx="3"/>
          </p:cNvCxnSpPr>
          <p:nvPr/>
        </p:nvCxnSpPr>
        <p:spPr>
          <a:xfrm flipV="1">
            <a:off x="2250577" y="4263943"/>
            <a:ext cx="1221032" cy="74287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84276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공유하기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공유하기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오늘의 추천 들어간 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조리순서의 공유하기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945749"/>
              </p:ext>
            </p:extLst>
          </p:nvPr>
        </p:nvGraphicFramePr>
        <p:xfrm>
          <a:off x="6133019" y="547776"/>
          <a:ext cx="2914727" cy="35802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728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버튼을 클릭하면 공유하기 창이 활성화되어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원하는 공유방법을 선택하면  선택한 </a:t>
                      </a:r>
                      <a:r>
                        <a:rPr lang="en-US" altLang="ko-KR" sz="1200" dirty="0" smtClean="0"/>
                        <a:t>SNS</a:t>
                      </a:r>
                      <a:r>
                        <a:rPr lang="ko-KR" altLang="en-US" sz="1200" dirty="0" smtClean="0"/>
                        <a:t>와 공유할 수 있는 창이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2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 클릭 시 글이 공유된다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0" y="766008"/>
            <a:ext cx="1749268" cy="31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17" y="2680801"/>
            <a:ext cx="1709408" cy="30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448" y="1546860"/>
            <a:ext cx="1708866" cy="30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1880584" y="380740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109379" y="3688080"/>
            <a:ext cx="393069" cy="1193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0800000" flipV="1">
            <a:off x="2455269" y="29442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84064" y="3063478"/>
            <a:ext cx="1705056" cy="62460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5709009" y="306347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432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C:\Users\GHKwon\Desktop\벤치마킹\이밥차\IMG_059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0" y="2569136"/>
            <a:ext cx="1766846" cy="31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3599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개인 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정보 편집하기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삭제하기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프로그램의 </a:t>
                      </a:r>
                      <a:r>
                        <a:rPr lang="ko-KR" altLang="en-US" sz="1050" b="1" dirty="0" err="1" smtClean="0"/>
                        <a:t>메인화면에서</a:t>
                      </a:r>
                      <a:r>
                        <a:rPr lang="ko-KR" altLang="en-US" sz="1050" b="1" dirty="0" smtClean="0"/>
                        <a:t> 나의 정보보기 클릭 메뉴의</a:t>
                      </a:r>
                      <a:r>
                        <a:rPr lang="en-US" altLang="ko-KR" sz="1050" b="1" baseline="0" dirty="0" smtClean="0"/>
                        <a:t> </a:t>
                      </a:r>
                      <a:r>
                        <a:rPr lang="ko-KR" altLang="en-US" sz="1050" b="1" dirty="0" smtClean="0"/>
                        <a:t>편집 삭제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104107"/>
              </p:ext>
            </p:extLst>
          </p:nvPr>
        </p:nvGraphicFramePr>
        <p:xfrm>
          <a:off x="6067704" y="403901"/>
          <a:ext cx="3024045" cy="5297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3679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나의 정보 보기 버튼 클릭 시 나의 정보 보기 화면으로 이동한다</a:t>
                      </a:r>
                      <a:r>
                        <a:rPr lang="en-US" altLang="ko-KR" sz="1100" spc="-1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50" dirty="0" smtClean="0"/>
                        <a:t>수정 버튼 클릭 시 개인정보</a:t>
                      </a:r>
                      <a:r>
                        <a:rPr lang="ko-KR" altLang="en-US" sz="1100" spc="-150" baseline="0" dirty="0" smtClean="0"/>
                        <a:t> </a:t>
                      </a:r>
                      <a:r>
                        <a:rPr lang="ko-KR" altLang="en-US" sz="1100" spc="-150" dirty="0" smtClean="0"/>
                        <a:t>수정화면으로 이동한다</a:t>
                      </a:r>
                      <a:r>
                        <a:rPr lang="en-US" altLang="ko-KR" sz="1100" spc="-1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프로필에 대한 정보가 제공된다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50" dirty="0" smtClean="0"/>
                        <a:t>나의 찜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나의 밥상</a:t>
                      </a:r>
                      <a:r>
                        <a:rPr lang="en-US" altLang="ko-KR" sz="1100" spc="-150" dirty="0" smtClean="0"/>
                        <a:t>/ </a:t>
                      </a:r>
                      <a:r>
                        <a:rPr lang="ko-KR" altLang="en-US" sz="1100" spc="-150" dirty="0" smtClean="0"/>
                        <a:t>나의 글 버튼이 제공된다</a:t>
                      </a:r>
                      <a:endParaRPr lang="en-US" altLang="ko-KR" sz="1100" spc="-15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은 </a:t>
                      </a:r>
                      <a:r>
                        <a:rPr lang="en-US" altLang="ko-KR" sz="1100" spc="-150" dirty="0" smtClean="0"/>
                        <a:t> </a:t>
                      </a:r>
                      <a:r>
                        <a:rPr lang="ko-KR" altLang="en-US" sz="1100" spc="-150" dirty="0" smtClean="0"/>
                        <a:t>나의 찜 버튼 이 선택되어 있다</a:t>
                      </a:r>
                      <a:r>
                        <a:rPr lang="en-US" altLang="ko-KR" sz="1100" spc="-150" dirty="0" smtClean="0"/>
                        <a:t>.)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작성한 글을 편집할 수 있는 편집버튼이다</a:t>
                      </a:r>
                      <a:r>
                        <a:rPr lang="en-US" altLang="ko-KR" sz="1100" spc="-150" dirty="0" smtClean="0"/>
                        <a:t>. </a:t>
                      </a:r>
                      <a:r>
                        <a:rPr lang="ko-KR" altLang="en-US" sz="1100" spc="-150" dirty="0" smtClean="0"/>
                        <a:t>편집버튼을 클릭하면 편집 버튼이 비활성화 되고</a:t>
                      </a:r>
                      <a:r>
                        <a:rPr lang="en-US" altLang="ko-KR" sz="1100" spc="-150" dirty="0" smtClean="0"/>
                        <a:t>, </a:t>
                      </a:r>
                      <a:r>
                        <a:rPr lang="ko-KR" altLang="en-US" sz="1100" spc="-150" dirty="0" smtClean="0"/>
                        <a:t>삭제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완료 버튼이 활성화된다</a:t>
                      </a:r>
                      <a:r>
                        <a:rPr lang="en-US" altLang="ko-KR" sz="1100" spc="-15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은 </a:t>
                      </a:r>
                      <a:r>
                        <a:rPr lang="ko-KR" altLang="en-US" sz="1100" spc="-150" baseline="0" dirty="0" smtClean="0"/>
                        <a:t>삭제버튼 이 선택되어있다</a:t>
                      </a:r>
                      <a:r>
                        <a:rPr lang="en-US" altLang="ko-KR" sz="1100" spc="-150" baseline="0" dirty="0" smtClean="0"/>
                        <a:t>.)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화면 위로 이동 버튼이다</a:t>
                      </a:r>
                      <a:r>
                        <a:rPr lang="en-US" altLang="ko-KR" sz="1100" spc="-150" dirty="0" smtClean="0"/>
                        <a:t>. </a:t>
                      </a:r>
                      <a:r>
                        <a:rPr lang="ko-KR" altLang="en-US" sz="1100" spc="-150" dirty="0" smtClean="0"/>
                        <a:t>클릭 시 화면  </a:t>
                      </a:r>
                      <a:r>
                        <a:rPr lang="ko-KR" altLang="en-US" sz="1100" spc="-150" dirty="0" err="1" smtClean="0"/>
                        <a:t>최상단으로</a:t>
                      </a:r>
                      <a:r>
                        <a:rPr lang="ko-KR" altLang="en-US" sz="1100" spc="-150" dirty="0" smtClean="0"/>
                        <a:t> 화면이 이동한다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정보 변경 초기 화면이다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정보 입력이 완료되면 취소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바꿀래요 버튼을 클릭한다</a:t>
                      </a:r>
                      <a:endParaRPr lang="en-US" altLang="ko-KR" sz="1100" spc="-150" dirty="0" smtClean="0"/>
                    </a:p>
                    <a:p>
                      <a:pPr latinLnBrk="1"/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기본값은</a:t>
                      </a:r>
                      <a:r>
                        <a:rPr lang="en-US" altLang="ko-KR" sz="1100" spc="-150" dirty="0" smtClean="0"/>
                        <a:t> </a:t>
                      </a:r>
                      <a:r>
                        <a:rPr lang="ko-KR" altLang="en-US" sz="1100" spc="-150" dirty="0" smtClean="0"/>
                        <a:t>바꿀래요 이 선택되어 있다</a:t>
                      </a:r>
                      <a:r>
                        <a:rPr lang="en-US" altLang="ko-KR" sz="1100" spc="-150" dirty="0" smtClean="0"/>
                        <a:t>.)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2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삭제버튼 클릭 시 삭제할 찜이 없다면 </a:t>
                      </a:r>
                      <a:r>
                        <a:rPr lang="en-US" altLang="ko-KR" sz="1100" spc="-150" dirty="0" smtClean="0"/>
                        <a:t>“</a:t>
                      </a:r>
                      <a:r>
                        <a:rPr lang="ko-KR" altLang="en-US" sz="1100" spc="-150" dirty="0" smtClean="0"/>
                        <a:t>선택한 찜이 없습니다</a:t>
                      </a:r>
                      <a:r>
                        <a:rPr lang="en-US" altLang="ko-KR" sz="1100" spc="-150" dirty="0" smtClean="0"/>
                        <a:t>” </a:t>
                      </a:r>
                      <a:r>
                        <a:rPr lang="ko-KR" altLang="en-US" sz="1100" spc="-150" dirty="0" smtClean="0"/>
                        <a:t>라는 </a:t>
                      </a:r>
                      <a:r>
                        <a:rPr lang="ko-KR" altLang="en-US" sz="1100" spc="-150" dirty="0" err="1" smtClean="0"/>
                        <a:t>안내창이</a:t>
                      </a:r>
                      <a:r>
                        <a:rPr lang="ko-KR" altLang="en-US" sz="1100" spc="-150" dirty="0" smtClean="0"/>
                        <a:t> 제공된다</a:t>
                      </a:r>
                      <a:endParaRPr lang="ko-KR" altLang="en-US" sz="12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9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9" y="779156"/>
            <a:ext cx="1570839" cy="278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GHKwon\Desktop\벤치마킹\이밥차\IMG_059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35" y="1273562"/>
            <a:ext cx="1292301" cy="22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 rot="10800000" flipV="1">
            <a:off x="1594285" y="7791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/>
          <p:cNvCxnSpPr>
            <a:endCxn id="32" idx="0"/>
          </p:cNvCxnSpPr>
          <p:nvPr/>
        </p:nvCxnSpPr>
        <p:spPr>
          <a:xfrm>
            <a:off x="1823080" y="898377"/>
            <a:ext cx="690806" cy="3751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 rot="10800000" flipV="1">
            <a:off x="3002524" y="129966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 rot="10800000" flipV="1">
            <a:off x="2513884" y="1692661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 rot="10800000" flipV="1">
            <a:off x="1708682" y="2054053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103142" y="2337098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3103142" y="3053378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22" y="679365"/>
            <a:ext cx="1322938" cy="234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>
            <a:stCxn id="36" idx="1"/>
          </p:cNvCxnSpPr>
          <p:nvPr/>
        </p:nvCxnSpPr>
        <p:spPr>
          <a:xfrm flipV="1">
            <a:off x="3231319" y="1273563"/>
            <a:ext cx="345403" cy="1453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 rot="10800000" flipV="1">
            <a:off x="3431383" y="711812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4124803" y="2217875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22197" y="2479910"/>
            <a:ext cx="2011803" cy="15586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37" y="4728975"/>
            <a:ext cx="1711169" cy="7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/>
          <p:cNvSpPr/>
          <p:nvPr/>
        </p:nvSpPr>
        <p:spPr>
          <a:xfrm rot="10800000" flipV="1">
            <a:off x="4830485" y="4137212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>
            <a:endCxn id="46" idx="0"/>
          </p:cNvCxnSpPr>
          <p:nvPr/>
        </p:nvCxnSpPr>
        <p:spPr>
          <a:xfrm>
            <a:off x="4972721" y="4375658"/>
            <a:ext cx="1" cy="353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13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9679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개인 프로필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개인정보 편집하기</a:t>
                      </a:r>
                      <a:r>
                        <a:rPr lang="en-US" altLang="ko-KR" sz="1100" b="1" dirty="0" smtClean="0"/>
                        <a:t>/</a:t>
                      </a:r>
                      <a:r>
                        <a:rPr lang="ko-KR" altLang="en-US" sz="1100" b="1" dirty="0" err="1" smtClean="0"/>
                        <a:t>밥상차리기</a:t>
                      </a:r>
                      <a:r>
                        <a:rPr lang="en-US" altLang="ko-KR" sz="1100" b="1" dirty="0" smtClean="0"/>
                        <a:t>/</a:t>
                      </a:r>
                      <a:r>
                        <a:rPr lang="ko-KR" altLang="en-US" sz="1100" b="1" dirty="0" smtClean="0"/>
                        <a:t>편집하기이다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나의 정보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950635"/>
              </p:ext>
            </p:extLst>
          </p:nvPr>
        </p:nvGraphicFramePr>
        <p:xfrm>
          <a:off x="6067704" y="403900"/>
          <a:ext cx="3024045" cy="5326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밥상 버튼을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편집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밥상 차리기 버튼이 활성화된다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밥상차리기가</a:t>
                      </a:r>
                      <a:r>
                        <a:rPr lang="ko-KR" altLang="en-US" sz="1200" dirty="0" smtClean="0"/>
                        <a:t> 선택되어 있다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편집버튼을 누를 시 편집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 비활성화 되고 삭제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완료 버튼이 활성화된다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버튼을 클릭 시 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삭제버튼이 선택되어 있다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글 버튼 클릭 시 톡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메뉴가 활성화되며 톡 </a:t>
                      </a:r>
                      <a:r>
                        <a:rPr lang="ko-KR" altLang="en-US" sz="1200" dirty="0" err="1" smtClean="0"/>
                        <a:t>게시글이</a:t>
                      </a:r>
                      <a:r>
                        <a:rPr lang="ko-KR" altLang="en-US" sz="1200" dirty="0" smtClean="0"/>
                        <a:t> 리스트로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톡 메뉴가 선택되어 있다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 클릭 시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메뉴가 활성화 되며 </a:t>
                      </a:r>
                      <a:r>
                        <a:rPr lang="ko-KR" altLang="en-US" sz="1200" dirty="0" err="1" smtClean="0"/>
                        <a:t>덧글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게시글이</a:t>
                      </a:r>
                      <a:r>
                        <a:rPr lang="ko-KR" altLang="en-US" sz="1200" dirty="0" smtClean="0"/>
                        <a:t> 리스트로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 버튼 클릭 시 편집 버튼이 비활성화 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baseline="0" dirty="0" smtClean="0"/>
                        <a:t> 삭제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완료 버튼이 활성화 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기본값은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삭제 버튼이 선택되어 있다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8" y="3344817"/>
            <a:ext cx="1335314" cy="237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GHKwon\Desktop\벤치마킹\이밥차\IMG_059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67" y="708659"/>
            <a:ext cx="1347990" cy="23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GHKwon\Desktop\벤치마킹\이밥차\IMG_059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8" y="702628"/>
            <a:ext cx="1354784" cy="24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569263" y="141059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683660" y="1649036"/>
            <a:ext cx="345403" cy="18759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0800000" flipV="1">
            <a:off x="2912455" y="193735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11" idx="3"/>
            <a:endCxn id="10" idx="3"/>
          </p:cNvCxnSpPr>
          <p:nvPr/>
        </p:nvCxnSpPr>
        <p:spPr>
          <a:xfrm flipH="1" flipV="1">
            <a:off x="1521812" y="1904999"/>
            <a:ext cx="1390643" cy="15157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8" idx="3"/>
          </p:cNvCxnSpPr>
          <p:nvPr/>
        </p:nvCxnSpPr>
        <p:spPr>
          <a:xfrm flipH="1">
            <a:off x="1521812" y="2175798"/>
            <a:ext cx="1505040" cy="23541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Users\GHKwon\Desktop\벤치마킹\이밥차\IMG_059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33" y="3386961"/>
            <a:ext cx="1303912" cy="23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HKwon\Desktop\벤치마킹\이밥차\IMG_059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22" y="702627"/>
            <a:ext cx="1402897" cy="249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GHKwon\Desktop\벤치마킹\이밥차\IMG_059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860" y="3073270"/>
            <a:ext cx="1480639" cy="26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2994245" y="404809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 flipH="1">
            <a:off x="3029064" y="4286537"/>
            <a:ext cx="79578" cy="18640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rot="10800000" flipV="1">
            <a:off x="3381057" y="471103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3609853" y="4610100"/>
            <a:ext cx="1670807" cy="2626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2879848" y="461952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22" idx="1"/>
          </p:cNvCxnSpPr>
          <p:nvPr/>
        </p:nvCxnSpPr>
        <p:spPr>
          <a:xfrm flipH="1">
            <a:off x="3108644" y="1947698"/>
            <a:ext cx="677678" cy="27879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89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745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밥상 차리기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밥상에 등록할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입력 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나의 정보 보기의 밥상 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25735"/>
              </p:ext>
            </p:extLst>
          </p:nvPr>
        </p:nvGraphicFramePr>
        <p:xfrm>
          <a:off x="6060084" y="358323"/>
          <a:ext cx="3024045" cy="4332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046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작성할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제목을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체크박스에 입력할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종류를 체크한다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중복체크는 불가능하다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선택안되어</a:t>
                      </a:r>
                      <a:r>
                        <a:rPr lang="ko-KR" altLang="en-US" sz="1200" dirty="0" smtClean="0"/>
                        <a:t> 있다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2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 시 </a:t>
                      </a:r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확인창이</a:t>
                      </a:r>
                      <a:r>
                        <a:rPr lang="ko-KR" altLang="en-US" sz="1200" baseline="0" dirty="0" smtClean="0"/>
                        <a:t> 활성화 되며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 나갈래요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밥상 차릴래요 버튼이 활성화된다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기본값은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나갈래요 버튼이 선택되어 있다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 누를 시 이미지를 등록하지 않았다면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이미지 등록하라는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8" y="891177"/>
            <a:ext cx="1672782" cy="29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00" y="791631"/>
            <a:ext cx="1437040" cy="25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72" y="791631"/>
            <a:ext cx="1560628" cy="277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4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0" y="3053108"/>
            <a:ext cx="1485900" cy="26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GHKwon\Desktop\벤치마킹\이밥차\IMG_054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97" y="3020615"/>
            <a:ext cx="1517963" cy="269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662149" y="16774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776546" y="237577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409614" y="110229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914497" y="1447800"/>
            <a:ext cx="1473703" cy="348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005342" y="2146141"/>
            <a:ext cx="1473703" cy="348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10800000" flipV="1">
            <a:off x="5486302" y="110509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166360" y="1344375"/>
            <a:ext cx="469977" cy="17087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4876800" y="3053109"/>
            <a:ext cx="289560" cy="94739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489960" y="1221511"/>
            <a:ext cx="919654" cy="179910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68522" y="3020615"/>
            <a:ext cx="421438" cy="88421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5785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200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검색하기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이밥차의</a:t>
                      </a:r>
                      <a:r>
                        <a:rPr lang="ko-KR" altLang="en-US" sz="1200" b="1" dirty="0" smtClean="0"/>
                        <a:t> 사전목록을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검색하기 화면의 </a:t>
                      </a:r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사전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19073"/>
              </p:ext>
            </p:extLst>
          </p:nvPr>
        </p:nvGraphicFramePr>
        <p:xfrm>
          <a:off x="6067704" y="426760"/>
          <a:ext cx="3024045" cy="521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7705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이밥차</a:t>
                      </a:r>
                      <a:r>
                        <a:rPr lang="ko-KR" altLang="en-US" sz="1050" dirty="0" smtClean="0"/>
                        <a:t> 사전 검색하기 버튼을 클릭하면 </a:t>
                      </a:r>
                      <a:r>
                        <a:rPr lang="ko-KR" altLang="en-US" sz="1050" dirty="0" err="1" smtClean="0"/>
                        <a:t>이밥차</a:t>
                      </a:r>
                      <a:r>
                        <a:rPr lang="ko-KR" altLang="en-US" sz="1050" dirty="0" smtClean="0"/>
                        <a:t> 사전을 볼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7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초기 </a:t>
                      </a:r>
                      <a:r>
                        <a:rPr lang="ko-KR" altLang="en-US" sz="1050" dirty="0" err="1" smtClean="0"/>
                        <a:t>이밥차</a:t>
                      </a:r>
                      <a:r>
                        <a:rPr lang="ko-KR" altLang="en-US" sz="1050" dirty="0" smtClean="0"/>
                        <a:t> 사전 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인덱스</a:t>
                      </a:r>
                      <a:r>
                        <a:rPr lang="ko-KR" altLang="en-US" sz="1050" baseline="0" dirty="0" smtClean="0"/>
                        <a:t> 형태로 리스트로 제공되며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dirty="0" smtClean="0"/>
                        <a:t>초기 인덱스 값은 </a:t>
                      </a:r>
                      <a:r>
                        <a:rPr lang="ko-KR" altLang="en-US" sz="1050" dirty="0" err="1" smtClean="0"/>
                        <a:t>ㄱ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기역</a:t>
                      </a:r>
                      <a:r>
                        <a:rPr lang="en-US" altLang="ko-KR" sz="1050" dirty="0" smtClean="0"/>
                        <a:t>)</a:t>
                      </a:r>
                      <a:r>
                        <a:rPr lang="ko-KR" altLang="en-US" sz="1050" dirty="0" smtClean="0"/>
                        <a:t>으로 설정되어 있다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인덱스 당 단어 개수는 정해져 있지 않으며 </a:t>
                      </a:r>
                      <a:r>
                        <a:rPr lang="ko-KR" altLang="en-US" sz="1050" dirty="0" err="1" smtClean="0"/>
                        <a:t>요리명으로</a:t>
                      </a:r>
                      <a:r>
                        <a:rPr lang="ko-KR" altLang="en-US" sz="1050" dirty="0" smtClean="0"/>
                        <a:t> 등록되어 있다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50" baseline="0" dirty="0" smtClean="0"/>
                        <a:t>(</a:t>
                      </a:r>
                      <a:r>
                        <a:rPr lang="ko-KR" altLang="en-US" sz="1050" baseline="0" dirty="0" smtClean="0"/>
                        <a:t>기본값으로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인덱스로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ㄱ</a:t>
                      </a:r>
                      <a:r>
                        <a:rPr lang="en-US" altLang="ko-KR" sz="1050" baseline="0" dirty="0" smtClean="0"/>
                        <a:t>~</a:t>
                      </a:r>
                      <a:r>
                        <a:rPr lang="ko-KR" altLang="en-US" sz="1050" baseline="0" dirty="0" err="1" smtClean="0"/>
                        <a:t>ㅎ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이제공된다</a:t>
                      </a:r>
                      <a:r>
                        <a:rPr lang="en-US" altLang="ko-KR" sz="1050" baseline="0" dirty="0" smtClean="0"/>
                        <a:t>.) 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/>
                        <a:t>ㄱ</a:t>
                      </a:r>
                      <a:r>
                        <a:rPr lang="en-US" altLang="ko-KR" sz="1050" dirty="0" smtClean="0"/>
                        <a:t>~</a:t>
                      </a:r>
                      <a:r>
                        <a:rPr lang="ko-KR" altLang="en-US" sz="1050" dirty="0" err="1" smtClean="0"/>
                        <a:t>ㅎ의인덱스</a:t>
                      </a:r>
                      <a:r>
                        <a:rPr lang="ko-KR" altLang="en-US" sz="1050" dirty="0" smtClean="0"/>
                        <a:t> 클릭 시 클릭한 인덱스로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/>
                        <a:t>요리명</a:t>
                      </a:r>
                      <a:r>
                        <a:rPr lang="ko-KR" altLang="en-US" sz="1050" dirty="0" smtClean="0"/>
                        <a:t> 클릭 시 해당하는 요리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화면으로 이동한다</a:t>
                      </a:r>
                      <a:r>
                        <a:rPr lang="en-US" altLang="ko-KR" sz="1050" dirty="0" smtClean="0"/>
                        <a:t>.(</a:t>
                      </a:r>
                      <a:r>
                        <a:rPr lang="ko-KR" altLang="en-US" sz="1050" dirty="0" smtClean="0"/>
                        <a:t>이후 </a:t>
                      </a:r>
                      <a:r>
                        <a:rPr lang="ko-KR" altLang="en-US" sz="1050" dirty="0" err="1" smtClean="0"/>
                        <a:t>레시피는</a:t>
                      </a:r>
                      <a:r>
                        <a:rPr lang="ko-KR" altLang="en-US" sz="1050" dirty="0" smtClean="0"/>
                        <a:t> 이전 </a:t>
                      </a:r>
                      <a:r>
                        <a:rPr lang="ko-KR" altLang="en-US" sz="1050" dirty="0" err="1" smtClean="0"/>
                        <a:t>레시피와</a:t>
                      </a:r>
                      <a:r>
                        <a:rPr lang="ko-KR" altLang="en-US" sz="1050" dirty="0" smtClean="0"/>
                        <a:t> 동일하다</a:t>
                      </a:r>
                      <a:r>
                        <a:rPr lang="en-US" altLang="ko-KR" sz="1050" dirty="0" smtClean="0"/>
                        <a:t>)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6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대목록의</a:t>
                      </a:r>
                      <a:r>
                        <a:rPr lang="ko-KR" altLang="en-US" sz="1050" dirty="0" smtClean="0"/>
                        <a:t> 이미지를 클릭하면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해당하는 음식 리스트를 </a:t>
                      </a:r>
                      <a:r>
                        <a:rPr lang="en-US" altLang="ko-KR" sz="1050" dirty="0" smtClean="0"/>
                        <a:t>100</a:t>
                      </a:r>
                      <a:r>
                        <a:rPr lang="ko-KR" altLang="en-US" sz="1050" dirty="0" err="1" smtClean="0"/>
                        <a:t>개단위로</a:t>
                      </a:r>
                      <a:r>
                        <a:rPr lang="ko-KR" altLang="en-US" sz="1050" dirty="0" smtClean="0"/>
                        <a:t> 화면에 제공한다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기본값으로</a:t>
                      </a:r>
                      <a:r>
                        <a:rPr lang="en-US" altLang="ko-KR" sz="1050" dirty="0" smtClean="0"/>
                        <a:t> </a:t>
                      </a:r>
                      <a:r>
                        <a:rPr lang="ko-KR" altLang="en-US" sz="1050" dirty="0" smtClean="0"/>
                        <a:t>음식 리스트</a:t>
                      </a:r>
                      <a:r>
                        <a:rPr lang="en-US" altLang="ko-KR" sz="1050" dirty="0" smtClean="0"/>
                        <a:t>- </a:t>
                      </a:r>
                      <a:r>
                        <a:rPr lang="ko-KR" altLang="en-US" sz="1050" dirty="0" smtClean="0"/>
                        <a:t>타이틀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제목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이미지로 제공된다</a:t>
                      </a:r>
                      <a:r>
                        <a:rPr lang="en-US" altLang="ko-KR" sz="1050" dirty="0" smtClean="0"/>
                        <a:t>.)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음식 리스트 중 하나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err="1" smtClean="0"/>
                        <a:t>달걀말이밥</a:t>
                      </a:r>
                      <a:r>
                        <a:rPr lang="en-US" altLang="ko-KR" sz="1050" dirty="0" smtClean="0"/>
                        <a:t>)</a:t>
                      </a:r>
                      <a:r>
                        <a:rPr lang="ko-KR" altLang="en-US" sz="1050" dirty="0" smtClean="0"/>
                        <a:t>을 클릭하면 해당하는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설명화면으로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8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설명 화면이다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이후는 이전의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설명과 같다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8" y="762679"/>
            <a:ext cx="1618062" cy="28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1485109" y="11059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737457" y="1137938"/>
            <a:ext cx="697163" cy="8721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20" y="762679"/>
            <a:ext cx="1456246" cy="25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GHKwon\Desktop\벤치마킹\이밥차\IMG_058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62" y="743605"/>
            <a:ext cx="1466992" cy="26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2205825" y="66281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09684" y="110592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653624" y="160884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891624" y="145761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06021" y="1608850"/>
            <a:ext cx="1570441" cy="47063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888361" y="196026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86" y="3348211"/>
            <a:ext cx="1333402" cy="23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1117156" y="2198710"/>
            <a:ext cx="1061930" cy="11488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GHKwon\Desktop\벤치마킹\이밥차\IMG_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62" y="3347516"/>
            <a:ext cx="1324803" cy="23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 rot="10800000" flipV="1">
            <a:off x="2666882" y="412434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895677" y="4243567"/>
            <a:ext cx="1223585" cy="28803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rot="10800000" flipV="1">
            <a:off x="4004864" y="322898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13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549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초기 </a:t>
                      </a:r>
                      <a:r>
                        <a:rPr lang="ko-KR" altLang="en-US" sz="1200" b="1" dirty="0" err="1" smtClean="0"/>
                        <a:t>메인화면의</a:t>
                      </a:r>
                      <a:r>
                        <a:rPr lang="ko-KR" altLang="en-US" sz="1200" b="1" dirty="0" smtClean="0"/>
                        <a:t> 주 기능들을 표시한다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228854"/>
              </p:ext>
            </p:extLst>
          </p:nvPr>
        </p:nvGraphicFramePr>
        <p:xfrm>
          <a:off x="6067704" y="403901"/>
          <a:ext cx="3024045" cy="493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초기 메인 화면이다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대 카테고리 중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카테고리를 선택한다</a:t>
                      </a:r>
                      <a:endParaRPr lang="en-US" altLang="ko-KR" sz="10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기본값으로 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테마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밥상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톡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삼시세끼 중 </a:t>
                      </a:r>
                      <a:r>
                        <a:rPr lang="ko-KR" altLang="en-US" sz="1000" dirty="0" err="1" smtClean="0"/>
                        <a:t>레시피가</a:t>
                      </a:r>
                      <a:r>
                        <a:rPr lang="ko-KR" altLang="en-US" sz="1000" dirty="0" smtClean="0"/>
                        <a:t> 선택되어 있다</a:t>
                      </a:r>
                      <a:r>
                        <a:rPr lang="en-US" altLang="ko-KR" sz="10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오늘의 밥상을 클릭하면 해당하는 요리 설명 </a:t>
                      </a:r>
                      <a:r>
                        <a:rPr lang="ko-KR" altLang="en-US" sz="1000" dirty="0" err="1" smtClean="0"/>
                        <a:t>화면창으로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이후는 이전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설명과 같다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최신순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인기순 메뉴 버튼이 제공된다</a:t>
                      </a:r>
                      <a:r>
                        <a:rPr lang="en-US" altLang="ko-KR" sz="1000" dirty="0" smtClean="0"/>
                        <a:t>.  </a:t>
                      </a:r>
                      <a:r>
                        <a:rPr lang="ko-KR" altLang="en-US" sz="1000" dirty="0" err="1" smtClean="0"/>
                        <a:t>최신순</a:t>
                      </a:r>
                      <a:r>
                        <a:rPr lang="ko-KR" altLang="en-US" sz="1000" dirty="0" smtClean="0"/>
                        <a:t> 버튼을 클릭하면 최신 순 요리 리스트가 </a:t>
                      </a:r>
                      <a:r>
                        <a:rPr lang="en-US" altLang="ko-KR" sz="1000" dirty="0" smtClean="0"/>
                        <a:t>100</a:t>
                      </a:r>
                      <a:r>
                        <a:rPr lang="ko-KR" altLang="en-US" sz="1000" dirty="0" smtClean="0"/>
                        <a:t>개 단위로 화면에 제공된다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기본값으로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err="1" smtClean="0"/>
                        <a:t>최신순이</a:t>
                      </a:r>
                      <a:r>
                        <a:rPr lang="ko-KR" altLang="en-US" sz="1000" dirty="0" smtClean="0"/>
                        <a:t> 선택되어 있다</a:t>
                      </a:r>
                      <a:r>
                        <a:rPr lang="en-US" altLang="ko-KR" sz="1000" dirty="0" smtClean="0"/>
                        <a:t>.)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최신순메뉴의</a:t>
                      </a:r>
                      <a:r>
                        <a:rPr lang="ko-KR" altLang="en-US" sz="1000" dirty="0" smtClean="0"/>
                        <a:t> 요리 리스트</a:t>
                      </a:r>
                      <a:r>
                        <a:rPr lang="ko-KR" altLang="en-US" sz="1000" baseline="0" dirty="0" smtClean="0"/>
                        <a:t>의 하나의</a:t>
                      </a:r>
                      <a:r>
                        <a:rPr lang="ko-KR" altLang="en-US" sz="1000" dirty="0" smtClean="0"/>
                        <a:t> 이미지를 클릭하면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해당하는 음식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설명 화면으로 이동한다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이후는 이전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설명과 같다</a:t>
                      </a:r>
                      <a:r>
                        <a:rPr lang="en-US" altLang="ko-KR" sz="1000" dirty="0" smtClean="0"/>
                        <a:t>.)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인기순 버튼을 클릭하면 인기순 버튼에 색상이 변경되어 제공되며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인기</a:t>
                      </a:r>
                      <a:r>
                        <a:rPr lang="ko-KR" altLang="en-US" sz="1000" baseline="0" dirty="0" smtClean="0"/>
                        <a:t> 높은 순으로 음식 이미지 리스트가 </a:t>
                      </a:r>
                      <a:r>
                        <a:rPr lang="en-US" altLang="ko-KR" sz="1000" baseline="0" dirty="0" smtClean="0"/>
                        <a:t>100</a:t>
                      </a:r>
                      <a:r>
                        <a:rPr lang="ko-KR" altLang="en-US" sz="1000" baseline="0" dirty="0" smtClean="0"/>
                        <a:t>개 단위로 제공된다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이미지 리스트 기본값으로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타이틀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제목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err="1" smtClean="0"/>
                        <a:t>이미지이</a:t>
                      </a:r>
                      <a:r>
                        <a:rPr lang="ko-KR" altLang="en-US" sz="1000" baseline="0" dirty="0" smtClean="0"/>
                        <a:t> 제공된다</a:t>
                      </a:r>
                      <a:r>
                        <a:rPr lang="en-US" altLang="ko-KR" sz="1000" baseline="0" dirty="0" smtClean="0"/>
                        <a:t>.)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인기순의 </a:t>
                      </a:r>
                      <a:r>
                        <a:rPr lang="ko-KR" altLang="en-US" sz="1000" dirty="0" err="1" smtClean="0"/>
                        <a:t>레시피를</a:t>
                      </a:r>
                      <a:r>
                        <a:rPr lang="ko-KR" altLang="en-US" sz="1000" dirty="0" smtClean="0"/>
                        <a:t> 클릭하면 해당하는 </a:t>
                      </a:r>
                      <a:r>
                        <a:rPr lang="ko-KR" altLang="en-US" sz="1000" dirty="0" err="1" smtClean="0"/>
                        <a:t>레시피의</a:t>
                      </a:r>
                      <a:r>
                        <a:rPr lang="ko-KR" altLang="en-US" sz="1000" dirty="0" smtClean="0"/>
                        <a:t> 설명 화면으로 이동한다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이후는 이전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설명과 같다</a:t>
                      </a:r>
                      <a:r>
                        <a:rPr lang="en-US" altLang="ko-KR" sz="1000" dirty="0" smtClean="0"/>
                        <a:t>.)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18" y="866781"/>
            <a:ext cx="1302721" cy="231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313847" y="72647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50753" y="2109789"/>
            <a:ext cx="264231" cy="1533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71" y="845697"/>
            <a:ext cx="1326477" cy="235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3357786" y="1473681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080279" y="1939357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979158" y="2449897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429469" y="1130781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812548" y="2109789"/>
            <a:ext cx="324861" cy="2295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3093555" y="2109789"/>
            <a:ext cx="43923" cy="724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Users\GHKwon\Desktop\벤치마킹\이밥차\IMG_05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63" y="889165"/>
            <a:ext cx="1301819" cy="231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>
            <a:stCxn id="11" idx="3"/>
          </p:cNvCxnSpPr>
          <p:nvPr/>
        </p:nvCxnSpPr>
        <p:spPr>
          <a:xfrm flipH="1" flipV="1">
            <a:off x="2241782" y="2449897"/>
            <a:ext cx="737376" cy="83589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GHKwon\Desktop\벤치마킹\이밥차\IMG_05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03" y="3207180"/>
            <a:ext cx="1361982" cy="241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GHKwon\Desktop\벤치마킹\이밥차\IMG_047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528" y="3199893"/>
            <a:ext cx="1347450" cy="23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 rot="10800000" flipV="1">
            <a:off x="2429126" y="4166649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27" idx="1"/>
          </p:cNvCxnSpPr>
          <p:nvPr/>
        </p:nvCxnSpPr>
        <p:spPr>
          <a:xfrm flipV="1">
            <a:off x="2241782" y="4415939"/>
            <a:ext cx="1255421" cy="2760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2127385" y="4608378"/>
            <a:ext cx="114397" cy="1671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endCxn id="8" idx="1"/>
          </p:cNvCxnSpPr>
          <p:nvPr/>
        </p:nvCxnSpPr>
        <p:spPr>
          <a:xfrm>
            <a:off x="3497203" y="1557270"/>
            <a:ext cx="849768" cy="46567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889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213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테마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카테고리의 테마 리스트를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카테고리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00428"/>
              </p:ext>
            </p:extLst>
          </p:nvPr>
        </p:nvGraphicFramePr>
        <p:xfrm>
          <a:off x="6067704" y="403900"/>
          <a:ext cx="3024045" cy="3987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15545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테마 카테고리의 초기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테마이미지가 </a:t>
                      </a:r>
                      <a:r>
                        <a:rPr lang="en-US" altLang="ko-KR" sz="1200" dirty="0" smtClean="0"/>
                        <a:t>12</a:t>
                      </a:r>
                      <a:r>
                        <a:rPr lang="ko-KR" altLang="en-US" sz="1200" dirty="0" smtClean="0"/>
                        <a:t>개가 리스트형태로 출력된다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테마이미지를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해당하는 테마 화면으로 이동한다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테마 이미지는 기본값으로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테마타이틀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테마제목이 제공된다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테마 초기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03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테마 초기 화면</a:t>
                      </a:r>
                      <a:r>
                        <a:rPr lang="ko-KR" altLang="en-US" sz="1200" baseline="0" dirty="0" smtClean="0"/>
                        <a:t> 이미지 클릭 시 해당하는 음식 </a:t>
                      </a:r>
                      <a:r>
                        <a:rPr lang="ko-KR" altLang="en-US" sz="1200" baseline="0" dirty="0" err="1" smtClean="0"/>
                        <a:t>레시피</a:t>
                      </a:r>
                      <a:r>
                        <a:rPr lang="ko-KR" altLang="en-US" sz="1200" baseline="0" dirty="0" smtClean="0"/>
                        <a:t> 설명 화면으로 이동한다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smtClean="0"/>
                        <a:t>이후는 이전 </a:t>
                      </a:r>
                      <a:r>
                        <a:rPr lang="ko-KR" altLang="en-US" sz="1200" baseline="0" dirty="0" err="1" smtClean="0"/>
                        <a:t>레시피</a:t>
                      </a:r>
                      <a:r>
                        <a:rPr lang="ko-KR" altLang="en-US" sz="1200" baseline="0" dirty="0" smtClean="0"/>
                        <a:t> 설명과 같다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8144"/>
            <a:ext cx="1912620" cy="339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GHKwon\Desktop\벤치마킹\이밥차\IMG_05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54907"/>
            <a:ext cx="1905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121646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727515" y="264340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Picture 2" descr="C:\Users\GHKwon\Desktop\벤치마킹\이밥차\IMG_05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60" y="1454907"/>
            <a:ext cx="1908810" cy="338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2781105" y="252099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943002" y="136396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>
            <a:endCxn id="12" idx="3"/>
          </p:cNvCxnSpPr>
          <p:nvPr/>
        </p:nvCxnSpPr>
        <p:spPr>
          <a:xfrm flipV="1">
            <a:off x="956310" y="1483190"/>
            <a:ext cx="986692" cy="12794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009900" y="2000494"/>
            <a:ext cx="1089660" cy="63971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4530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7905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밥상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카테고리의 기능을 보여주는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카테고리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76853"/>
              </p:ext>
            </p:extLst>
          </p:nvPr>
        </p:nvGraphicFramePr>
        <p:xfrm>
          <a:off x="6067704" y="403900"/>
          <a:ext cx="3024045" cy="53110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31241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밥상 카테고리 초기 화면이다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밥상 종류 선택 리스트 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클릭 시 밥상 종류 선택 리스트가 </a:t>
                      </a:r>
                      <a:r>
                        <a:rPr lang="en-US" altLang="ko-KR" sz="900" dirty="0" smtClean="0"/>
                        <a:t>8</a:t>
                      </a:r>
                      <a:r>
                        <a:rPr lang="ko-KR" altLang="en-US" sz="900" dirty="0" smtClean="0"/>
                        <a:t>개씩 제공된다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기본값으로 밥상종류는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전체 리스트 클릭되어 있다</a:t>
                      </a:r>
                      <a:r>
                        <a:rPr lang="en-US" altLang="ko-KR" sz="9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밥상 차리기 버튼이다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버튼 클릭 시 밥상 차리기 화면으로 이동한다</a:t>
                      </a:r>
                      <a:r>
                        <a:rPr lang="en-US" altLang="ko-KR" sz="900" dirty="0" smtClean="0"/>
                        <a:t>. (</a:t>
                      </a:r>
                      <a:r>
                        <a:rPr lang="ko-KR" altLang="en-US" sz="900" dirty="0" smtClean="0"/>
                        <a:t>이후 밥상 차리기는 이전 밥상 차리기와 같음</a:t>
                      </a:r>
                      <a:r>
                        <a:rPr lang="en-US" altLang="ko-KR" sz="900" dirty="0" smtClean="0"/>
                        <a:t>.)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5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최신순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인기순 메뉴 선택 버튼이다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ko-KR" altLang="en-US" sz="900" dirty="0" smtClean="0"/>
                        <a:t> 버튼을 클릭할 시 최신 순 </a:t>
                      </a:r>
                      <a:r>
                        <a:rPr lang="ko-KR" altLang="en-US" sz="900" dirty="0" err="1" smtClean="0"/>
                        <a:t>레시피가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100</a:t>
                      </a:r>
                      <a:r>
                        <a:rPr lang="ko-KR" altLang="en-US" sz="900" dirty="0" smtClean="0"/>
                        <a:t>개씩 화면에 제공된다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인기순 버튼 클릭할 시 인기가 높은 </a:t>
                      </a:r>
                      <a:r>
                        <a:rPr lang="ko-KR" altLang="en-US" sz="900" dirty="0" err="1" smtClean="0"/>
                        <a:t>레시피가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100</a:t>
                      </a:r>
                      <a:r>
                        <a:rPr lang="ko-KR" altLang="en-US" sz="900" dirty="0" smtClean="0"/>
                        <a:t>개씩 화면에 제공된다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기본값으로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ko-KR" altLang="en-US" sz="900" dirty="0" smtClean="0"/>
                        <a:t> 버튼이 선택되어 있다</a:t>
                      </a:r>
                      <a:r>
                        <a:rPr lang="en-US" altLang="ko-KR" sz="900" dirty="0" smtClean="0"/>
                        <a:t>.)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이미지 클릭 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해당하는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설명 화면으로 이동한다</a:t>
                      </a:r>
                      <a:r>
                        <a:rPr lang="en-US" altLang="ko-KR" sz="900" dirty="0" smtClean="0"/>
                        <a:t>.(</a:t>
                      </a:r>
                      <a:r>
                        <a:rPr lang="ko-KR" altLang="en-US" sz="900" dirty="0" smtClean="0"/>
                        <a:t>이후는 이전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설명과 같음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위로 올라가기 버튼 클릭 시 화면의 </a:t>
                      </a:r>
                      <a:r>
                        <a:rPr lang="ko-KR" altLang="en-US" sz="900" dirty="0" err="1" smtClean="0"/>
                        <a:t>최상단으로</a:t>
                      </a:r>
                      <a:r>
                        <a:rPr lang="ko-KR" altLang="en-US" sz="900" dirty="0" smtClean="0"/>
                        <a:t> 화면이 이동한다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기본값으로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화면 </a:t>
                      </a:r>
                      <a:r>
                        <a:rPr lang="ko-KR" altLang="en-US" sz="900" dirty="0" err="1" smtClean="0"/>
                        <a:t>최상단으로</a:t>
                      </a:r>
                      <a:r>
                        <a:rPr lang="ko-KR" altLang="en-US" sz="900" dirty="0" smtClean="0"/>
                        <a:t> 설정되어 있다</a:t>
                      </a:r>
                      <a:r>
                        <a:rPr lang="en-US" altLang="ko-KR" sz="900" dirty="0" smtClean="0"/>
                        <a:t>.)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인기순 버튼을 클릭한다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인기순 </a:t>
                      </a:r>
                      <a:r>
                        <a:rPr lang="ko-KR" altLang="en-US" sz="900" dirty="0" err="1" smtClean="0"/>
                        <a:t>레시피가</a:t>
                      </a:r>
                      <a:r>
                        <a:rPr lang="ko-KR" altLang="en-US" sz="900" dirty="0" smtClean="0"/>
                        <a:t> 이미지로 </a:t>
                      </a:r>
                      <a:r>
                        <a:rPr lang="en-US" altLang="ko-KR" sz="900" dirty="0" smtClean="0"/>
                        <a:t>100</a:t>
                      </a:r>
                      <a:r>
                        <a:rPr lang="ko-KR" altLang="en-US" sz="900" dirty="0" smtClean="0"/>
                        <a:t>개 단위로 화면에 제공된다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인기순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중 하나의 이미지를 선택하면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설명 화면으로 이동한다</a:t>
                      </a:r>
                      <a:r>
                        <a:rPr lang="en-US" altLang="ko-KR" sz="900" dirty="0" smtClean="0"/>
                        <a:t>.(</a:t>
                      </a:r>
                      <a:r>
                        <a:rPr lang="ko-KR" altLang="en-US" sz="900" dirty="0" smtClean="0"/>
                        <a:t>이후는 이전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설명과 같음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2" descr="C:\Users\GHKwon\Desktop\벤치마킹\이밥차\IMG_05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7" y="829255"/>
            <a:ext cx="1799497" cy="319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41758" y="742730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178465" y="14423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884057" y="14423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041506" y="17471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1813618" y="2513613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941255" y="36140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81" y="753029"/>
            <a:ext cx="1315168" cy="233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1926591" y="2686663"/>
            <a:ext cx="487404" cy="49907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2567940" y="1325880"/>
            <a:ext cx="281940" cy="83820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 descr="C:\Users\GHKwon\Desktop\벤치마킹\이밥차\IMG_054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95" y="3185733"/>
            <a:ext cx="1424939" cy="252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GHKwon\Desktop\벤치마킹\이밥차\IMG_05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54" y="719872"/>
            <a:ext cx="1333849" cy="23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GHKwon\Desktop\벤치마킹\이밥차\IMG_054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29" y="3185733"/>
            <a:ext cx="1429298" cy="253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5583906" y="135586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4974179" y="193277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5578464" y="199103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>
            <a:endCxn id="24" idx="0"/>
          </p:cNvCxnSpPr>
          <p:nvPr/>
        </p:nvCxnSpPr>
        <p:spPr>
          <a:xfrm flipH="1">
            <a:off x="5031378" y="2164080"/>
            <a:ext cx="609726" cy="102165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0441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1602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톡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이용자들 끼리 이용할 수 있는 톡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 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49233"/>
              </p:ext>
            </p:extLst>
          </p:nvPr>
        </p:nvGraphicFramePr>
        <p:xfrm>
          <a:off x="6067704" y="403903"/>
          <a:ext cx="3129636" cy="5306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034"/>
                <a:gridCol w="2353602"/>
              </a:tblGrid>
              <a:tr h="27635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톡 카테고리 초기 화면이다</a:t>
                      </a:r>
                      <a:r>
                        <a:rPr lang="en-US" altLang="ko-KR" sz="9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smtClean="0"/>
                        <a:t>톡의 메인 메뉴버튼인 수다 톡</a:t>
                      </a:r>
                      <a:r>
                        <a:rPr lang="en-US" altLang="ko-KR" sz="950" dirty="0" smtClean="0"/>
                        <a:t>/</a:t>
                      </a:r>
                      <a:r>
                        <a:rPr lang="ko-KR" altLang="en-US" sz="950" dirty="0" smtClean="0"/>
                        <a:t>요리 톡이 버튼이 제공된다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기본값으로</a:t>
                      </a:r>
                      <a:r>
                        <a:rPr lang="en-US" altLang="ko-KR" sz="950" dirty="0" smtClean="0"/>
                        <a:t> </a:t>
                      </a:r>
                      <a:r>
                        <a:rPr lang="ko-KR" altLang="en-US" sz="950" dirty="0" smtClean="0"/>
                        <a:t>요리 톡이 선택되어 있다</a:t>
                      </a:r>
                      <a:r>
                        <a:rPr lang="en-US" altLang="ko-KR" sz="95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요리톡의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ko-KR" altLang="en-US" sz="950" dirty="0" err="1" smtClean="0"/>
                        <a:t>게시글을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en-US" altLang="ko-KR" sz="950" dirty="0" smtClean="0"/>
                        <a:t>10</a:t>
                      </a:r>
                      <a:r>
                        <a:rPr lang="ko-KR" altLang="en-US" sz="950" dirty="0" smtClean="0"/>
                        <a:t>개 단위로 보여준다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기본값으로</a:t>
                      </a:r>
                      <a:r>
                        <a:rPr lang="en-US" altLang="ko-KR" sz="950" dirty="0" smtClean="0"/>
                        <a:t> </a:t>
                      </a:r>
                      <a:r>
                        <a:rPr lang="ko-KR" altLang="en-US" sz="950" dirty="0" smtClean="0"/>
                        <a:t>최근 </a:t>
                      </a:r>
                      <a:r>
                        <a:rPr lang="ko-KR" altLang="en-US" sz="950" dirty="0" err="1" smtClean="0"/>
                        <a:t>게시글이</a:t>
                      </a:r>
                      <a:r>
                        <a:rPr lang="ko-KR" altLang="en-US" sz="950" dirty="0" smtClean="0"/>
                        <a:t> 선택되어 있다</a:t>
                      </a:r>
                      <a:r>
                        <a:rPr lang="en-US" altLang="ko-KR" sz="950" dirty="0" smtClean="0"/>
                        <a:t>.)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smtClean="0"/>
                        <a:t>작성하기 클릭 시 </a:t>
                      </a:r>
                      <a:r>
                        <a:rPr lang="ko-KR" altLang="en-US" sz="950" dirty="0" err="1" smtClean="0"/>
                        <a:t>게시글</a:t>
                      </a:r>
                      <a:r>
                        <a:rPr lang="ko-KR" altLang="en-US" sz="950" dirty="0" smtClean="0"/>
                        <a:t> 작성 화면으로 이동한다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dirty="0" err="1" smtClean="0"/>
                        <a:t>게시글</a:t>
                      </a:r>
                      <a:r>
                        <a:rPr lang="ko-KR" altLang="en-US" sz="950" dirty="0" smtClean="0"/>
                        <a:t> 작성 초기 화면이다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smtClean="0"/>
                        <a:t>질문으로 작성할 시 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질문할게요</a:t>
                      </a:r>
                      <a:r>
                        <a:rPr lang="en-US" altLang="ko-KR" sz="950" dirty="0" smtClean="0"/>
                        <a:t>! </a:t>
                      </a:r>
                      <a:r>
                        <a:rPr lang="ko-KR" altLang="en-US" sz="950" dirty="0" smtClean="0"/>
                        <a:t>체크박스를 선택한다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smtClean="0"/>
                        <a:t>선택 시 체크박스에 체크된다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기본값으로</a:t>
                      </a:r>
                      <a:r>
                        <a:rPr lang="en-US" altLang="ko-KR" sz="950" dirty="0" smtClean="0"/>
                        <a:t> </a:t>
                      </a:r>
                      <a:r>
                        <a:rPr lang="ko-KR" altLang="en-US" sz="950" dirty="0" err="1" smtClean="0"/>
                        <a:t>질문할게요가</a:t>
                      </a:r>
                      <a:r>
                        <a:rPr lang="ko-KR" altLang="en-US" sz="950" dirty="0" smtClean="0"/>
                        <a:t> 선택되어 있지 않다</a:t>
                      </a:r>
                      <a:r>
                        <a:rPr lang="en-US" altLang="ko-KR" sz="950" dirty="0" smtClean="0"/>
                        <a:t>.)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9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게시글</a:t>
                      </a:r>
                      <a:r>
                        <a:rPr lang="ko-KR" altLang="en-US" sz="950" dirty="0" smtClean="0"/>
                        <a:t> 작성 후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올리기 버튼을 클릭한다</a:t>
                      </a:r>
                      <a:r>
                        <a:rPr lang="en-US" altLang="ko-KR" sz="950" dirty="0" smtClean="0"/>
                        <a:t>. </a:t>
                      </a:r>
                      <a:r>
                        <a:rPr lang="ko-KR" altLang="en-US" sz="950" dirty="0" smtClean="0"/>
                        <a:t>내용이 작성되지 않을 경우 </a:t>
                      </a:r>
                      <a:r>
                        <a:rPr lang="en-US" altLang="ko-KR" sz="950" dirty="0" smtClean="0"/>
                        <a:t>“</a:t>
                      </a:r>
                      <a:r>
                        <a:rPr lang="ko-KR" altLang="en-US" sz="950" dirty="0" smtClean="0"/>
                        <a:t>내용을 입력해 주세요</a:t>
                      </a:r>
                      <a:r>
                        <a:rPr lang="en-US" altLang="ko-KR" sz="950" dirty="0" smtClean="0"/>
                        <a:t>” </a:t>
                      </a:r>
                      <a:r>
                        <a:rPr lang="ko-KR" altLang="en-US" sz="950" dirty="0" smtClean="0"/>
                        <a:t>텍스트가 제공되고</a:t>
                      </a:r>
                      <a:r>
                        <a:rPr lang="en-US" altLang="ko-KR" sz="950" dirty="0" smtClean="0"/>
                        <a:t>, </a:t>
                      </a:r>
                      <a:r>
                        <a:rPr lang="ko-KR" altLang="en-US" sz="950" dirty="0" smtClean="0"/>
                        <a:t>내용이 작성되었을 경우</a:t>
                      </a:r>
                      <a:r>
                        <a:rPr lang="en-US" altLang="ko-KR" sz="950" dirty="0" smtClean="0"/>
                        <a:t>”</a:t>
                      </a:r>
                      <a:r>
                        <a:rPr lang="ko-KR" altLang="en-US" sz="950" dirty="0" err="1" smtClean="0"/>
                        <a:t>요리톡이</a:t>
                      </a:r>
                      <a:r>
                        <a:rPr lang="ko-KR" altLang="en-US" sz="950" dirty="0" smtClean="0"/>
                        <a:t> 등록되었어요</a:t>
                      </a:r>
                      <a:r>
                        <a:rPr lang="en-US" altLang="ko-KR" sz="950" dirty="0" smtClean="0"/>
                        <a:t>! “</a:t>
                      </a:r>
                      <a:r>
                        <a:rPr lang="ko-KR" altLang="en-US" sz="950" dirty="0" smtClean="0"/>
                        <a:t>텍스트가 제공된다</a:t>
                      </a:r>
                      <a:r>
                        <a:rPr lang="en-US" altLang="ko-KR" sz="95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수다톡</a:t>
                      </a:r>
                      <a:r>
                        <a:rPr lang="ko-KR" altLang="en-US" sz="950" baseline="0" dirty="0" smtClean="0"/>
                        <a:t> 메뉴 버튼을 클릭 시</a:t>
                      </a:r>
                      <a:r>
                        <a:rPr lang="en-US" altLang="ko-KR" sz="950" baseline="0" dirty="0" smtClean="0"/>
                        <a:t>, </a:t>
                      </a:r>
                      <a:r>
                        <a:rPr lang="ko-KR" altLang="en-US" sz="950" baseline="0" dirty="0" err="1" smtClean="0"/>
                        <a:t>요리톡의</a:t>
                      </a:r>
                      <a:r>
                        <a:rPr lang="ko-KR" altLang="en-US" sz="950" baseline="0" dirty="0" smtClean="0"/>
                        <a:t> 색상이 변경</a:t>
                      </a:r>
                      <a:r>
                        <a:rPr lang="en-US" altLang="ko-KR" sz="950" baseline="0" dirty="0" smtClean="0"/>
                        <a:t>(</a:t>
                      </a:r>
                      <a:r>
                        <a:rPr lang="ko-KR" altLang="en-US" sz="950" baseline="0" dirty="0" smtClean="0"/>
                        <a:t>비활성화</a:t>
                      </a:r>
                      <a:r>
                        <a:rPr lang="en-US" altLang="ko-KR" sz="950" baseline="0" dirty="0" smtClean="0"/>
                        <a:t>)</a:t>
                      </a:r>
                      <a:r>
                        <a:rPr lang="ko-KR" altLang="en-US" sz="950" baseline="0" dirty="0" smtClean="0"/>
                        <a:t>되며</a:t>
                      </a:r>
                      <a:r>
                        <a:rPr lang="en-US" altLang="ko-KR" sz="950" baseline="0" dirty="0" smtClean="0"/>
                        <a:t>, </a:t>
                      </a:r>
                      <a:r>
                        <a:rPr lang="ko-KR" altLang="en-US" sz="950" baseline="0" dirty="0" err="1" smtClean="0"/>
                        <a:t>수다톡의</a:t>
                      </a:r>
                      <a:r>
                        <a:rPr lang="ko-KR" altLang="en-US" sz="950" baseline="0" dirty="0" smtClean="0"/>
                        <a:t> 버튼의 색상이 변경</a:t>
                      </a:r>
                      <a:r>
                        <a:rPr lang="en-US" altLang="ko-KR" sz="950" baseline="0" dirty="0" smtClean="0"/>
                        <a:t>(</a:t>
                      </a:r>
                      <a:r>
                        <a:rPr lang="ko-KR" altLang="en-US" sz="950" baseline="0" dirty="0" smtClean="0"/>
                        <a:t>활성화</a:t>
                      </a:r>
                      <a:r>
                        <a:rPr lang="en-US" altLang="ko-KR" sz="950" baseline="0" dirty="0" smtClean="0"/>
                        <a:t>)</a:t>
                      </a:r>
                      <a:r>
                        <a:rPr lang="ko-KR" altLang="en-US" sz="950" baseline="0" dirty="0" smtClean="0"/>
                        <a:t>된다</a:t>
                      </a:r>
                      <a:r>
                        <a:rPr lang="en-US" altLang="ko-KR" sz="950" baseline="0" dirty="0" smtClean="0"/>
                        <a:t>.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 err="1" smtClean="0"/>
                        <a:t>수다톡의</a:t>
                      </a:r>
                      <a:r>
                        <a:rPr lang="ko-KR" altLang="en-US" sz="950" dirty="0" smtClean="0"/>
                        <a:t> </a:t>
                      </a:r>
                      <a:r>
                        <a:rPr lang="ko-KR" altLang="en-US" sz="950" dirty="0" err="1" smtClean="0"/>
                        <a:t>게시글이</a:t>
                      </a:r>
                      <a:r>
                        <a:rPr lang="ko-KR" altLang="en-US" sz="950" dirty="0" smtClean="0"/>
                        <a:t> 리스트 형태로 표시된다</a:t>
                      </a:r>
                      <a:r>
                        <a:rPr lang="en-US" altLang="ko-KR" sz="9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50" dirty="0" smtClean="0"/>
                        <a:t>(</a:t>
                      </a:r>
                      <a:r>
                        <a:rPr lang="ko-KR" altLang="en-US" sz="950" dirty="0" smtClean="0"/>
                        <a:t>기본값으로</a:t>
                      </a:r>
                      <a:r>
                        <a:rPr lang="en-US" altLang="ko-KR" sz="950" dirty="0" smtClean="0"/>
                        <a:t> </a:t>
                      </a:r>
                      <a:r>
                        <a:rPr lang="ko-KR" altLang="en-US" sz="950" dirty="0" smtClean="0"/>
                        <a:t>질문유무</a:t>
                      </a:r>
                      <a:r>
                        <a:rPr lang="en-US" altLang="ko-KR" sz="950" dirty="0" smtClean="0"/>
                        <a:t>,</a:t>
                      </a:r>
                      <a:r>
                        <a:rPr lang="ko-KR" altLang="en-US" sz="950" dirty="0" smtClean="0"/>
                        <a:t>작성자명</a:t>
                      </a:r>
                      <a:r>
                        <a:rPr lang="en-US" altLang="ko-KR" sz="950" dirty="0" smtClean="0"/>
                        <a:t>,</a:t>
                      </a:r>
                      <a:r>
                        <a:rPr lang="ko-KR" altLang="en-US" sz="950" dirty="0" err="1" smtClean="0"/>
                        <a:t>게시글내용이</a:t>
                      </a:r>
                      <a:r>
                        <a:rPr lang="ko-KR" altLang="en-US" sz="950" dirty="0" smtClean="0"/>
                        <a:t> 제공된다</a:t>
                      </a:r>
                      <a:r>
                        <a:rPr lang="en-US" altLang="ko-KR" sz="950" dirty="0" smtClean="0"/>
                        <a:t>)</a:t>
                      </a:r>
                      <a:endParaRPr lang="ko-KR" altLang="en-US" sz="9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48" y="723523"/>
            <a:ext cx="1766672" cy="313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GHKwon\Desktop\벤치마킹\이밥차\IMG_05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01" y="774270"/>
            <a:ext cx="1709492" cy="303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191851" y="68774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079648" y="132782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829494" y="177740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877196" y="1957810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76125" y="774270"/>
            <a:ext cx="956847" cy="1698404"/>
            <a:chOff x="4592649" y="774270"/>
            <a:chExt cx="956847" cy="1698404"/>
          </a:xfrm>
        </p:grpSpPr>
        <p:pic>
          <p:nvPicPr>
            <p:cNvPr id="16" name="Picture 2" descr="C:\Users\GHKwon\Desktop\벤치마킹\이밥차\IMG_055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649" y="774270"/>
              <a:ext cx="956847" cy="1698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209716"/>
              <a:ext cx="457200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5" descr="C:\Users\GHKwon\Desktop\벤치마킹\이밥차\IMG_055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74" y="2130859"/>
            <a:ext cx="951383" cy="16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GHKwon\Desktop\벤치마킹\이밥차\IMG_055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56" y="3184895"/>
            <a:ext cx="958492" cy="170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GHKwon\Desktop\벤치마킹\이밥차\IMG_05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72" y="4035556"/>
            <a:ext cx="959285" cy="170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 flipV="1">
            <a:off x="3991593" y="1623472"/>
            <a:ext cx="84532" cy="3447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4028713" y="713162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633924" y="1123191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4975773" y="860795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010185" y="1304966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621565" y="153694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 flipV="1">
            <a:off x="5032972" y="1033845"/>
            <a:ext cx="266442" cy="1777935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4443504" y="363556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 flipV="1">
            <a:off x="4500703" y="3808619"/>
            <a:ext cx="475070" cy="888966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4136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980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검색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단어를 </a:t>
                      </a:r>
                      <a:r>
                        <a:rPr lang="ko-KR" altLang="en-US" sz="1200" b="1" dirty="0" err="1" smtClean="0"/>
                        <a:t>입력받아</a:t>
                      </a:r>
                      <a:r>
                        <a:rPr lang="ko-KR" altLang="en-US" sz="1200" b="1" dirty="0" smtClean="0"/>
                        <a:t> 검색할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프로그램 </a:t>
                      </a:r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검색하기 버튼을 클릭한 후의 화면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475022"/>
              </p:ext>
            </p:extLst>
          </p:nvPr>
        </p:nvGraphicFramePr>
        <p:xfrm>
          <a:off x="6067704" y="403899"/>
          <a:ext cx="3024045" cy="4692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1879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검색하기를 클릭할 시 이동되는 최초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검색할 수 있는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재료명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혹은 </a:t>
                      </a:r>
                      <a:r>
                        <a:rPr lang="ko-KR" altLang="en-US" sz="1200" baseline="0" dirty="0" err="1" smtClean="0"/>
                        <a:t>재료명</a:t>
                      </a:r>
                      <a:r>
                        <a:rPr lang="ko-KR" altLang="en-US" sz="1200" dirty="0" err="1" smtClean="0"/>
                        <a:t>을</a:t>
                      </a:r>
                      <a:r>
                        <a:rPr lang="ko-KR" altLang="en-US" sz="1200" dirty="0" smtClean="0"/>
                        <a:t> 입력한 후 검색버튼을 클릭한다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또한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입력하면 추천 검색어가 </a:t>
                      </a:r>
                      <a:r>
                        <a:rPr lang="ko-KR" altLang="en-US" sz="1200" dirty="0" smtClean="0"/>
                        <a:t>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입력하지 않을 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검색 버튼이 비활성화 되어있다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추천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- 10</a:t>
                      </a:r>
                      <a:r>
                        <a:rPr lang="ko-KR" altLang="en-US" sz="1200" dirty="0" smtClean="0"/>
                        <a:t>개이다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 검색하기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사전으로 화면이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간식을 기본으로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0" y="837684"/>
            <a:ext cx="1864586" cy="33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641398" y="9516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641397" y="13327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25534" y="2359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11" y="3316283"/>
            <a:ext cx="1351390" cy="23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64" y="686455"/>
            <a:ext cx="1303730" cy="23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>
            <a:stCxn id="9" idx="1"/>
          </p:cNvCxnSpPr>
          <p:nvPr/>
        </p:nvCxnSpPr>
        <p:spPr>
          <a:xfrm flipV="1">
            <a:off x="1936338" y="901338"/>
            <a:ext cx="1146496" cy="1835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36337" y="1566996"/>
            <a:ext cx="2068874" cy="17492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12" y="3132222"/>
            <a:ext cx="1455086" cy="25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1220474" y="2625736"/>
            <a:ext cx="949238" cy="5064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42" y="715946"/>
            <a:ext cx="1292078" cy="229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936338" y="1084922"/>
            <a:ext cx="3638236" cy="17940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29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11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삼시세끼 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삼시세끼에 방영된 </a:t>
                      </a:r>
                      <a:r>
                        <a:rPr lang="ko-KR" altLang="en-US" sz="1100" b="1" dirty="0" err="1" smtClean="0"/>
                        <a:t>레시피</a:t>
                      </a:r>
                      <a:r>
                        <a:rPr lang="ko-KR" altLang="en-US" sz="1100" b="1" dirty="0" smtClean="0"/>
                        <a:t> 설명 카테고리이다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 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523105"/>
              </p:ext>
            </p:extLst>
          </p:nvPr>
        </p:nvGraphicFramePr>
        <p:xfrm>
          <a:off x="6067704" y="403900"/>
          <a:ext cx="3024045" cy="52595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5844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2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삼시세끼 카테고리의 기본 초기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4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삼시세끼에 방영된 리스트 이미지가 </a:t>
                      </a:r>
                      <a:r>
                        <a:rPr lang="en-US" altLang="ko-KR" sz="1200" dirty="0" smtClean="0"/>
                        <a:t>50</a:t>
                      </a:r>
                      <a:r>
                        <a:rPr lang="ko-KR" altLang="en-US" sz="1200" dirty="0" smtClean="0"/>
                        <a:t>개 단위로 제공된다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기본값으로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이미지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프로그램 </a:t>
                      </a:r>
                      <a:r>
                        <a:rPr lang="ko-KR" altLang="en-US" sz="1200" dirty="0" err="1" smtClean="0"/>
                        <a:t>회차명이</a:t>
                      </a:r>
                      <a:r>
                        <a:rPr lang="ko-KR" altLang="en-US" sz="1200" dirty="0" smtClean="0"/>
                        <a:t> 이미지로 제공된다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이미지를 클릭하면 해당하는 음식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설명화면으로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삼시세끼 기본 화면이다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회차에</a:t>
                      </a:r>
                      <a:r>
                        <a:rPr lang="ko-KR" altLang="en-US" sz="1200" baseline="0" dirty="0" smtClean="0"/>
                        <a:t> 맞춰져 배경화면이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방영된 </a:t>
                      </a:r>
                      <a:r>
                        <a:rPr lang="ko-KR" altLang="en-US" sz="1200" dirty="0" err="1" smtClean="0"/>
                        <a:t>회차의</a:t>
                      </a:r>
                      <a:r>
                        <a:rPr lang="ko-KR" altLang="en-US" sz="1200" dirty="0" smtClean="0"/>
                        <a:t> 정보가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해당하는 </a:t>
                      </a:r>
                      <a:r>
                        <a:rPr lang="ko-KR" altLang="en-US" sz="1200" dirty="0" err="1" smtClean="0"/>
                        <a:t>레시피의</a:t>
                      </a:r>
                      <a:r>
                        <a:rPr lang="ko-KR" altLang="en-US" sz="1200" dirty="0" smtClean="0"/>
                        <a:t> 설명이 제공된다</a:t>
                      </a:r>
                      <a:r>
                        <a:rPr lang="en-US" altLang="ko-KR" sz="1200" dirty="0" smtClean="0"/>
                        <a:t>.(</a:t>
                      </a:r>
                      <a:r>
                        <a:rPr lang="ko-KR" altLang="en-US" sz="1200" dirty="0" smtClean="0"/>
                        <a:t>이후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설명은 이전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설명과 같음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 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시간이 걸리는 </a:t>
                      </a:r>
                      <a:r>
                        <a:rPr lang="ko-KR" altLang="en-US" sz="1200" dirty="0" err="1" smtClean="0"/>
                        <a:t>요리레시피가</a:t>
                      </a:r>
                      <a:r>
                        <a:rPr lang="ko-KR" altLang="en-US" sz="1200" dirty="0" smtClean="0"/>
                        <a:t> 나타날 경우 카운트 텍스트가 제공되며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알람시계</a:t>
                      </a:r>
                      <a:r>
                        <a:rPr lang="ko-KR" altLang="en-US" sz="1200" dirty="0" smtClean="0"/>
                        <a:t> 버튼이</a:t>
                      </a:r>
                      <a:r>
                        <a:rPr lang="ko-KR" altLang="en-US" sz="1200" baseline="0" dirty="0" smtClean="0"/>
                        <a:t> 활성화된다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7" y="2772355"/>
            <a:ext cx="1418520" cy="251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GHKwon\Desktop\벤치마킹\이밥차\IMG_05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91" y="2778013"/>
            <a:ext cx="1415332" cy="251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740" y="683812"/>
            <a:ext cx="1772260" cy="31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980541" y="59728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734921" y="182410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606897" y="1997157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084450" y="290614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328290" y="415582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198847" y="4491108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353527" y="4577632"/>
            <a:ext cx="114397" cy="1730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10" idx="3"/>
          </p:cNvCxnSpPr>
          <p:nvPr/>
        </p:nvCxnSpPr>
        <p:spPr>
          <a:xfrm flipV="1">
            <a:off x="1198847" y="2083682"/>
            <a:ext cx="2408050" cy="68867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908107" y="4491108"/>
            <a:ext cx="2034084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380245" y="2992672"/>
            <a:ext cx="346662" cy="159550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71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0373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60875"/>
              </p:ext>
            </p:extLst>
          </p:nvPr>
        </p:nvGraphicFramePr>
        <p:xfrm>
          <a:off x="6067704" y="403900"/>
          <a:ext cx="3024045" cy="941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340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613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검색 후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단어를 </a:t>
                      </a:r>
                      <a:r>
                        <a:rPr lang="ko-KR" altLang="en-US" sz="1200" b="1" dirty="0" err="1" smtClean="0"/>
                        <a:t>입력받아</a:t>
                      </a:r>
                      <a:r>
                        <a:rPr lang="ko-KR" altLang="en-US" sz="1200" b="1" dirty="0" smtClean="0"/>
                        <a:t> 검색할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검색하기 버튼을 누른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65051"/>
              </p:ext>
            </p:extLst>
          </p:nvPr>
        </p:nvGraphicFramePr>
        <p:xfrm>
          <a:off x="6067704" y="403901"/>
          <a:ext cx="3024045" cy="5352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689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검색창을</a:t>
                      </a:r>
                      <a:r>
                        <a:rPr lang="ko-KR" altLang="en-US" sz="1200" dirty="0" smtClean="0"/>
                        <a:t> 클릭하면 이동하는 최초화면이다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단어의 연관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baseline="0" dirty="0" err="1" smtClean="0"/>
                        <a:t>목록을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기본값으로 </a:t>
                      </a:r>
                      <a:r>
                        <a:rPr lang="en-US" altLang="ko-KR" sz="1200" baseline="0" dirty="0" smtClean="0"/>
                        <a:t>10</a:t>
                      </a:r>
                      <a:r>
                        <a:rPr lang="ko-KR" altLang="en-US" sz="1200" baseline="0" dirty="0" smtClean="0"/>
                        <a:t>개씩 제공된다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삼시세끼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밥상에 등록된 </a:t>
                      </a:r>
                      <a:r>
                        <a:rPr lang="ko-KR" altLang="en-US" sz="1200" dirty="0" err="1" smtClean="0"/>
                        <a:t>음식중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연관된 음식 개수를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단어가 </a:t>
                      </a:r>
                      <a:r>
                        <a:rPr lang="ko-KR" altLang="en-US" sz="1200" dirty="0" err="1" smtClean="0"/>
                        <a:t>이밥상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등록된 </a:t>
                      </a:r>
                      <a:r>
                        <a:rPr lang="ko-KR" altLang="en-US" sz="1200" dirty="0" err="1" smtClean="0"/>
                        <a:t>요리중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연관된 음식 개수를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단어의 해당하는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클릭하면 해당하는 음식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정보화면으로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이미지가 제공된다</a:t>
                      </a:r>
                      <a:r>
                        <a:rPr lang="en-US" altLang="ko-KR" sz="1200" dirty="0" smtClean="0"/>
                        <a:t>.)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초기 한번만 해당 화면에서 사용하는 버튼의 이름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설명이 표시된다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25534" y="2359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1" y="901338"/>
            <a:ext cx="1641396" cy="291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1603236" y="1131330"/>
            <a:ext cx="467227" cy="3829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3" descr="C:\Users\GHKwon\Desktop\벤치마킹\이밥차\IMG_05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63" y="1514312"/>
            <a:ext cx="1887582" cy="33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08296" y="9980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160825" y="16120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632457" y="18838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534486" y="22260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866784" y="31818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910837" y="1976292"/>
            <a:ext cx="467227" cy="2497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829426" y="2226043"/>
            <a:ext cx="548638" cy="1320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0092" y="2110627"/>
            <a:ext cx="8162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클릭 </a:t>
            </a:r>
            <a:r>
              <a:rPr lang="ko-KR" altLang="en-US" sz="900" dirty="0" err="1" smtClean="0"/>
              <a:t>안된다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pic>
        <p:nvPicPr>
          <p:cNvPr id="30" name="Picture 2" descr="C:\Users\GHKwon\Desktop\벤치마킹\이밥차\IMG_04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92" y="2697577"/>
            <a:ext cx="1541274" cy="27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>
            <a:endCxn id="30" idx="1"/>
          </p:cNvCxnSpPr>
          <p:nvPr/>
        </p:nvCxnSpPr>
        <p:spPr>
          <a:xfrm>
            <a:off x="3161724" y="3321575"/>
            <a:ext cx="1118368" cy="74388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 rot="10800000" flipV="1">
            <a:off x="4083124" y="25643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77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3832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설명화면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조리순서를 볼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/>
                        <a:t>메인화면에서</a:t>
                      </a:r>
                      <a:r>
                        <a:rPr lang="ko-KR" altLang="en-US" sz="1000" b="1" dirty="0" smtClean="0"/>
                        <a:t> 검색하기를 누르고</a:t>
                      </a:r>
                      <a:r>
                        <a:rPr lang="en-US" altLang="ko-KR" sz="1000" b="1" dirty="0" smtClean="0"/>
                        <a:t>, </a:t>
                      </a:r>
                      <a:r>
                        <a:rPr lang="ko-KR" altLang="en-US" sz="1000" b="1" dirty="0" smtClean="0"/>
                        <a:t>요리 </a:t>
                      </a:r>
                      <a:r>
                        <a:rPr lang="ko-KR" altLang="en-US" sz="1000" b="1" dirty="0" err="1" smtClean="0"/>
                        <a:t>레시피보기를</a:t>
                      </a:r>
                      <a:r>
                        <a:rPr lang="ko-KR" altLang="en-US" sz="1000" b="1" dirty="0" smtClean="0"/>
                        <a:t> 누른 화면</a:t>
                      </a:r>
                      <a:r>
                        <a:rPr lang="en-US" altLang="ko-KR" sz="10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963319"/>
              </p:ext>
            </p:extLst>
          </p:nvPr>
        </p:nvGraphicFramePr>
        <p:xfrm>
          <a:off x="6133019" y="547775"/>
          <a:ext cx="2914727" cy="4921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5314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조리 순서 초기 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전체 모드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조리순서를 전체적으로 확인할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요리모드</a:t>
                      </a:r>
                      <a:r>
                        <a:rPr lang="en-US" altLang="ko-KR" sz="1050" dirty="0" smtClean="0"/>
                        <a:t>on/off</a:t>
                      </a:r>
                      <a:r>
                        <a:rPr lang="ko-KR" altLang="en-US" sz="1050" dirty="0" smtClean="0"/>
                        <a:t>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조리모드로 변환된다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해당하는 </a:t>
                      </a:r>
                      <a:r>
                        <a:rPr lang="ko-KR" altLang="en-US" sz="1050" dirty="0" err="1" smtClean="0"/>
                        <a:t>레시피의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요리명</a:t>
                      </a:r>
                      <a:r>
                        <a:rPr lang="en-US" altLang="ko-KR" sz="1050" baseline="0" dirty="0" smtClean="0"/>
                        <a:t> , </a:t>
                      </a:r>
                      <a:r>
                        <a:rPr lang="ko-KR" altLang="en-US" sz="1050" baseline="0" dirty="0" smtClean="0"/>
                        <a:t>요리의 설명 텍스트가 제공된다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클릭하면 요리 다음 순서로 이동하게 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현재 페이지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전체 페이지 수를 텍스트로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 요리의 </a:t>
                      </a:r>
                      <a:r>
                        <a:rPr lang="ko-KR" altLang="en-US" sz="1050" dirty="0" err="1" smtClean="0"/>
                        <a:t>찜하기</a:t>
                      </a:r>
                      <a:r>
                        <a:rPr lang="ko-KR" altLang="en-US" sz="1050" dirty="0" smtClean="0"/>
                        <a:t>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</a:t>
                      </a:r>
                      <a:r>
                        <a:rPr lang="ko-KR" altLang="en-US" sz="1050" dirty="0" err="1" smtClean="0"/>
                        <a:t>찜하기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이모티콘창이</a:t>
                      </a:r>
                      <a:r>
                        <a:rPr lang="ko-KR" altLang="en-US" sz="1050" dirty="0" smtClean="0"/>
                        <a:t> 제공된다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댓글달기</a:t>
                      </a:r>
                      <a:r>
                        <a:rPr lang="ko-KR" altLang="en-US" sz="1050" dirty="0" smtClean="0"/>
                        <a:t>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</a:t>
                      </a:r>
                      <a:r>
                        <a:rPr lang="ko-KR" altLang="en-US" sz="1050" dirty="0" err="1" smtClean="0"/>
                        <a:t>댓글을</a:t>
                      </a:r>
                      <a:r>
                        <a:rPr lang="ko-KR" altLang="en-US" sz="1050" dirty="0" smtClean="0"/>
                        <a:t> 입력할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공유하기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공유할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3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4" y="853522"/>
            <a:ext cx="2527937" cy="44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HKwon\Desktop\벤치마킹\이밥차\IMG_048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03" y="2703098"/>
            <a:ext cx="635021" cy="112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2056" y="73430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838430" y="124413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300173" y="124510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594087" y="314745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625182" y="466667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771066" y="524520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885464" y="172561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920101" y="514446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31411" y="526368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Picture 2" descr="C:\Users\GHKwon\Desktop\벤치마킹\이밥차\IMG_048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8055" y="3033334"/>
            <a:ext cx="640766" cy="11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GHKwon\Desktop\벤치마킹\이밥차\IMG_048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7221" y="2703098"/>
            <a:ext cx="640765" cy="11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GHKwon\Desktop\벤치마킹\이밥차\IMG_048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11235" y="3046227"/>
            <a:ext cx="633502" cy="11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GHKwon\Desktop\벤치마킹\이밥차\IMG_048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2046" y="2703098"/>
            <a:ext cx="633942" cy="11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 flipV="1">
            <a:off x="2061740" y="734301"/>
            <a:ext cx="2993710" cy="51080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GHKwon\Desktop\벤치마킹\이밥차\IMG_049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97" y="1136401"/>
            <a:ext cx="799660" cy="14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GHKwon\Desktop\벤치마킹\이밥차\IMG_049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0" y="1136401"/>
            <a:ext cx="798233" cy="14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/>
          <p:cNvCxnSpPr>
            <a:stCxn id="8" idx="1"/>
          </p:cNvCxnSpPr>
          <p:nvPr/>
        </p:nvCxnSpPr>
        <p:spPr>
          <a:xfrm flipV="1">
            <a:off x="2528968" y="1136402"/>
            <a:ext cx="748410" cy="22792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2822882" y="2782389"/>
            <a:ext cx="1168421" cy="4833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50" y="734301"/>
            <a:ext cx="928700" cy="16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GHKwon\Desktop\벤치마킹\이밥차\IMG_049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81" y="3385902"/>
            <a:ext cx="735713" cy="13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/>
          <p:cNvCxnSpPr/>
          <p:nvPr/>
        </p:nvCxnSpPr>
        <p:spPr>
          <a:xfrm flipV="1">
            <a:off x="999861" y="4666677"/>
            <a:ext cx="1823021" cy="58749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0" y="4221826"/>
            <a:ext cx="530555" cy="469967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963" y="4224053"/>
            <a:ext cx="788454" cy="1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연결선 42"/>
          <p:cNvCxnSpPr/>
          <p:nvPr/>
        </p:nvCxnSpPr>
        <p:spPr>
          <a:xfrm flipV="1">
            <a:off x="2148896" y="4785898"/>
            <a:ext cx="1730773" cy="3585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21" y="4221826"/>
            <a:ext cx="822835" cy="14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연결선 45"/>
          <p:cNvCxnSpPr>
            <a:endCxn id="45" idx="1"/>
          </p:cNvCxnSpPr>
          <p:nvPr/>
        </p:nvCxnSpPr>
        <p:spPr>
          <a:xfrm flipV="1">
            <a:off x="2878878" y="4952092"/>
            <a:ext cx="2069943" cy="4308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71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19998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전체모드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전체모드 보기</a:t>
                      </a:r>
                      <a:r>
                        <a:rPr lang="ko-KR" altLang="en-US" sz="1200" b="1" baseline="0" dirty="0" smtClean="0"/>
                        <a:t> 이다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메인화면에서</a:t>
                      </a:r>
                      <a:r>
                        <a:rPr lang="ko-KR" altLang="en-US" sz="1000" b="1" dirty="0" smtClean="0"/>
                        <a:t> 오늘의 추천으로 들어간 후</a:t>
                      </a:r>
                      <a:r>
                        <a:rPr lang="en-US" altLang="ko-KR" sz="1000" b="1" dirty="0" smtClean="0"/>
                        <a:t>, </a:t>
                      </a:r>
                      <a:r>
                        <a:rPr lang="ko-KR" altLang="en-US" sz="1000" b="1" dirty="0" smtClean="0"/>
                        <a:t>조리순서의 전체모드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2910"/>
              </p:ext>
            </p:extLst>
          </p:nvPr>
        </p:nvGraphicFramePr>
        <p:xfrm>
          <a:off x="6133019" y="547776"/>
          <a:ext cx="2914727" cy="3677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1031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전체모드 버튼을 클릭 했을 시 초기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해당하는 요리 제목이 텍스트로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해당하는 요리 재료 목록이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요리순서를 </a:t>
                      </a:r>
                      <a:r>
                        <a:rPr lang="ko-KR" altLang="en-US" sz="1200" dirty="0" err="1" smtClean="0"/>
                        <a:t>스텝별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이미지로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9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공유하기 버튼이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찜하기가</a:t>
                      </a:r>
                      <a:r>
                        <a:rPr lang="ko-KR" altLang="en-US" sz="1200" dirty="0" smtClean="0"/>
                        <a:t> 선택되어 있지 않음 이다</a:t>
                      </a:r>
                      <a:r>
                        <a:rPr lang="en-US" altLang="ko-KR" sz="1200" dirty="0" smtClean="0"/>
                        <a:t>.(</a:t>
                      </a:r>
                      <a:r>
                        <a:rPr lang="ko-KR" altLang="en-US" sz="1200" dirty="0" err="1" smtClean="0"/>
                        <a:t>미선택</a:t>
                      </a:r>
                      <a:r>
                        <a:rPr lang="en-US" altLang="ko-KR" sz="1200" dirty="0" smtClean="0"/>
                        <a:t>) 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685" y="899239"/>
            <a:ext cx="2560320" cy="454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4888872" y="149194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5003269" y="223652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564447" y="388244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177638" y="511688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7" y="956718"/>
            <a:ext cx="2527937" cy="44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947342" y="137272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349684" y="78001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>
            <a:stCxn id="12" idx="1"/>
          </p:cNvCxnSpPr>
          <p:nvPr/>
        </p:nvCxnSpPr>
        <p:spPr>
          <a:xfrm flipV="1">
            <a:off x="2176137" y="899238"/>
            <a:ext cx="1173547" cy="5927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6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5770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요리모드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요리모드 설정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추천 메뉴를 선택 한 후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조리순서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05094"/>
              </p:ext>
            </p:extLst>
          </p:nvPr>
        </p:nvGraphicFramePr>
        <p:xfrm>
          <a:off x="6133019" y="547776"/>
          <a:ext cx="2914727" cy="4554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872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 버튼이 활성화 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색상이 변경 </a:t>
                      </a:r>
                      <a:r>
                        <a:rPr lang="ko-KR" altLang="en-US" sz="1200" dirty="0" err="1" smtClean="0"/>
                        <a:t>되는것을</a:t>
                      </a:r>
                      <a:r>
                        <a:rPr lang="ko-KR" altLang="en-US" sz="1200" dirty="0" smtClean="0"/>
                        <a:t> 확인할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요리모드로 설정되어 </a:t>
                      </a:r>
                      <a:r>
                        <a:rPr lang="ko-KR" altLang="en-US" sz="1200" dirty="0" err="1" smtClean="0"/>
                        <a:t>요리중에도</a:t>
                      </a:r>
                      <a:r>
                        <a:rPr lang="ko-KR" altLang="en-US" sz="1200" dirty="0" smtClean="0"/>
                        <a:t> 휴대폰 화면이 꺼지지 않는다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</a:t>
                      </a:r>
                      <a:r>
                        <a:rPr lang="en-US" altLang="ko-KR" sz="1200" dirty="0" smtClean="0"/>
                        <a:t>ON</a:t>
                      </a:r>
                      <a:r>
                        <a:rPr lang="ko-KR" altLang="en-US" sz="1200" dirty="0" smtClean="0"/>
                        <a:t>이 된 상태에서 화면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해제되었습니다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719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4" descr="C:\Users\GHKwon\Desktop\벤치마킹\이밥차\IMG_04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76" y="1592242"/>
            <a:ext cx="1702659" cy="30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GHKwon\Desktop\벤치마킹\이밥차\IMG_04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1600802"/>
            <a:ext cx="1697836" cy="301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" y="1600802"/>
            <a:ext cx="1702659" cy="30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1380755" y="188290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424720" y="19277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815782" y="255855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5554640" y="191499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803439" y="261286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5" idx="1"/>
          </p:cNvCxnSpPr>
          <p:nvPr/>
        </p:nvCxnSpPr>
        <p:spPr>
          <a:xfrm flipV="1">
            <a:off x="1609550" y="1853384"/>
            <a:ext cx="1815169" cy="14874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7" idx="0"/>
            <a:endCxn id="26" idx="2"/>
          </p:cNvCxnSpPr>
          <p:nvPr/>
        </p:nvCxnSpPr>
        <p:spPr>
          <a:xfrm flipV="1">
            <a:off x="2930179" y="2166199"/>
            <a:ext cx="608938" cy="39235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9" idx="0"/>
            <a:endCxn id="28" idx="2"/>
          </p:cNvCxnSpPr>
          <p:nvPr/>
        </p:nvCxnSpPr>
        <p:spPr>
          <a:xfrm flipV="1">
            <a:off x="4917836" y="2153440"/>
            <a:ext cx="751201" cy="45942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0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54036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슬라이더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 보기이다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추천을 들어간 후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조리순서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488775"/>
              </p:ext>
            </p:extLst>
          </p:nvPr>
        </p:nvGraphicFramePr>
        <p:xfrm>
          <a:off x="6133019" y="547777"/>
          <a:ext cx="2914727" cy="2153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660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페이지 보기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해당하는 요리의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순서대로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09"/>
            <a:ext cx="1447099" cy="25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097728" y="198237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7" idx="1"/>
          </p:cNvCxnSpPr>
          <p:nvPr/>
        </p:nvCxnSpPr>
        <p:spPr>
          <a:xfrm>
            <a:off x="1326523" y="2101597"/>
            <a:ext cx="471289" cy="14725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GHKwon\Desktop\벤치마킹\이밥차\IMG_04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12" y="1379428"/>
            <a:ext cx="979631" cy="173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GHKwon\Desktop\벤치마킹\이밥차\IMG_04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67" y="1861502"/>
            <a:ext cx="979631" cy="17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GHKwon\Desktop\벤치마킹\이밥차\IMG_048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62" y="1379428"/>
            <a:ext cx="968525" cy="17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Users\GHKwon\Desktop\벤치마킹\이밥차\IMG_048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06" y="1905655"/>
            <a:ext cx="969198" cy="172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GHKwon\Desktop\벤치마킹\이밥차\IMG_048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93" y="1386319"/>
            <a:ext cx="974467" cy="17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GHKwon\Desktop\벤치마킹\이밥차\IMG_048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003" y="1982375"/>
            <a:ext cx="923154" cy="16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:\Users\GHKwon\Desktop\벤치마킹\이밥차\IMG_048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79" y="1377960"/>
            <a:ext cx="912049" cy="16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GHKwon\Desktop\벤치마킹\이밥차\IMG_049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66" y="1982375"/>
            <a:ext cx="917163" cy="162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 rot="10800000" flipV="1">
            <a:off x="1683414" y="121166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68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91010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레시피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찜하기</a:t>
                      </a:r>
                      <a:r>
                        <a:rPr lang="ko-KR" altLang="en-US" sz="10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찜하기</a:t>
                      </a:r>
                      <a:r>
                        <a:rPr lang="ko-KR" altLang="en-US" sz="1200" b="1" dirty="0" smtClean="0"/>
                        <a:t> 기능이다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오늘의 추천을 들어간 후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조리순서의 </a:t>
                      </a:r>
                      <a:r>
                        <a:rPr lang="ko-KR" altLang="en-US" sz="1100" b="1" dirty="0" err="1" smtClean="0"/>
                        <a:t>찜하기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87464"/>
              </p:ext>
            </p:extLst>
          </p:nvPr>
        </p:nvGraphicFramePr>
        <p:xfrm>
          <a:off x="6110159" y="380136"/>
          <a:ext cx="2914727" cy="3459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303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버튼을 클릭한다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“</a:t>
                      </a:r>
                      <a:r>
                        <a:rPr lang="ko-KR" altLang="en-US" dirty="0" err="1" smtClean="0"/>
                        <a:t>찜한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레시피</a:t>
                      </a:r>
                      <a:r>
                        <a:rPr lang="en-US" altLang="ko-KR" dirty="0" smtClean="0"/>
                        <a:t>”</a:t>
                      </a:r>
                      <a:r>
                        <a:rPr lang="ko-KR" altLang="en-US" dirty="0" smtClean="0"/>
                        <a:t>라는 </a:t>
                      </a:r>
                      <a:r>
                        <a:rPr lang="ko-KR" altLang="en-US" dirty="0" err="1" smtClean="0"/>
                        <a:t>이모티콘이</a:t>
                      </a:r>
                      <a:r>
                        <a:rPr lang="ko-KR" altLang="en-US" dirty="0" smtClean="0"/>
                        <a:t> 제공되고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ko-KR" altLang="en-US" sz="1400" dirty="0" smtClean="0"/>
                        <a:t> 버튼의 색상이 변경되어 제공된다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6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버튼을 다시 클릭하면</a:t>
                      </a:r>
                      <a:r>
                        <a:rPr lang="en-US" altLang="ko-KR" sz="1200" dirty="0" smtClean="0"/>
                        <a:t>, “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취소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라는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제공되고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버튼의 색상이 변경되어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09"/>
            <a:ext cx="2101330" cy="37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442408" y="443601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Picture 3" descr="C:\Users\GHKwon\Desktop\벤치마킹\이밥차\IMG_0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5" y="2819450"/>
            <a:ext cx="1631296" cy="2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GHKwon\Desktop\벤치마킹\이밥차\IMG_049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701234"/>
            <a:ext cx="1815812" cy="32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3336911" y="251171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925528" y="385404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1203" y="2312767"/>
            <a:ext cx="2254325" cy="225927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671203" y="3924300"/>
            <a:ext cx="2139927" cy="6765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7" idx="1"/>
          </p:cNvCxnSpPr>
          <p:nvPr/>
        </p:nvCxnSpPr>
        <p:spPr>
          <a:xfrm>
            <a:off x="3154323" y="3973263"/>
            <a:ext cx="1516737" cy="577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7" idx="1"/>
          </p:cNvCxnSpPr>
          <p:nvPr/>
        </p:nvCxnSpPr>
        <p:spPr>
          <a:xfrm>
            <a:off x="3154323" y="3973263"/>
            <a:ext cx="1272897" cy="155885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141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68810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이밥차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별명짓기</a:t>
                      </a:r>
                      <a:r>
                        <a:rPr lang="ko-KR" altLang="en-US" sz="10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r>
                        <a:rPr lang="ko-KR" altLang="en-US" sz="1200" b="1" dirty="0" smtClean="0"/>
                        <a:t> 기능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dirty="0" smtClean="0"/>
                        <a:t>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추천 기능의 조리순서에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755925"/>
              </p:ext>
            </p:extLst>
          </p:nvPr>
        </p:nvGraphicFramePr>
        <p:xfrm>
          <a:off x="6133019" y="547777"/>
          <a:ext cx="2914727" cy="5105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2491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버튼을 클릭하면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완료 버튼을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별명이 없다면 별명 생성 여부를 물어보는 창이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7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별명생성여부를 선택하는 네</a:t>
                      </a:r>
                      <a:r>
                        <a:rPr lang="en-US" altLang="ko-KR" sz="1200" dirty="0" smtClean="0"/>
                        <a:t>!</a:t>
                      </a:r>
                      <a:r>
                        <a:rPr lang="ko-KR" altLang="en-US" sz="1200" dirty="0" smtClean="0"/>
                        <a:t>만들래요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다음에요 버튼이 제공된다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</a:t>
                      </a:r>
                      <a:r>
                        <a:rPr lang="ko-KR" altLang="en-US" sz="1200" baseline="0" dirty="0" smtClean="0"/>
                        <a:t>으로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네</a:t>
                      </a:r>
                      <a:r>
                        <a:rPr lang="en-US" altLang="ko-KR" sz="1200" baseline="0" dirty="0" smtClean="0"/>
                        <a:t>! </a:t>
                      </a:r>
                      <a:r>
                        <a:rPr lang="ko-KR" altLang="en-US" sz="1200" baseline="0" dirty="0" smtClean="0"/>
                        <a:t>만들래요 선택이 되어있다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별명은 프로그램 내에서 랜덤으로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새로고침</a:t>
                      </a:r>
                      <a:r>
                        <a:rPr lang="ko-KR" altLang="en-US" sz="1200" dirty="0" smtClean="0"/>
                        <a:t> 누를 시 새로운 별명으로 </a:t>
                      </a:r>
                      <a:r>
                        <a:rPr lang="ko-KR" altLang="en-US" sz="1200" dirty="0" err="1" smtClean="0"/>
                        <a:t>새로고침</a:t>
                      </a:r>
                      <a:r>
                        <a:rPr lang="ko-KR" altLang="en-US" sz="1200" dirty="0" smtClean="0"/>
                        <a:t>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마음에 드는 별명이 나올 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이걸로 할게요</a:t>
                      </a:r>
                      <a:r>
                        <a:rPr lang="en-US" altLang="ko-KR" sz="1200" dirty="0" smtClean="0"/>
                        <a:t>!”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4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별명 설정 완료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10"/>
            <a:ext cx="1407910" cy="249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576010" y="314582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Picture 2" descr="C:\Users\GHKwon\Desktop\벤치마킹\이밥차\IMG_05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05052"/>
            <a:ext cx="1109617" cy="19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252" y="697595"/>
            <a:ext cx="1126688" cy="19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GHKwon\Desktop\벤치마킹\이밥차\IMG_05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105" y="2906358"/>
            <a:ext cx="1126207" cy="19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8" y="705051"/>
            <a:ext cx="1109617" cy="19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804806" y="2674622"/>
            <a:ext cx="910932" cy="5904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798271" y="1935480"/>
            <a:ext cx="325929" cy="60202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621231" y="697595"/>
            <a:ext cx="868021" cy="110076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21" idx="2"/>
          </p:cNvCxnSpPr>
          <p:nvPr/>
        </p:nvCxnSpPr>
        <p:spPr>
          <a:xfrm flipV="1">
            <a:off x="5364480" y="1367200"/>
            <a:ext cx="310967" cy="20170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rot="10800000" flipV="1">
            <a:off x="2825355" y="255540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564610" y="181625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561050" y="112875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Picture 3" descr="C:\Users\GHKwon\Desktop\벤치마킹\이밥차\IMG_05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35" y="3265049"/>
            <a:ext cx="1279877" cy="22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5387145" y="407769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endCxn id="25" idx="3"/>
          </p:cNvCxnSpPr>
          <p:nvPr/>
        </p:nvCxnSpPr>
        <p:spPr>
          <a:xfrm flipV="1">
            <a:off x="4055241" y="4196919"/>
            <a:ext cx="1331904" cy="20402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3058825" y="406048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84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</TotalTime>
  <Words>2318</Words>
  <Application>Microsoft Office PowerPoint</Application>
  <PresentationFormat>화면 슬라이드 쇼(16:10)</PresentationFormat>
  <Paragraphs>538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GHKwon</cp:lastModifiedBy>
  <cp:revision>96</cp:revision>
  <cp:lastPrinted>2015-07-14T08:43:30Z</cp:lastPrinted>
  <dcterms:created xsi:type="dcterms:W3CDTF">2015-07-13T12:59:58Z</dcterms:created>
  <dcterms:modified xsi:type="dcterms:W3CDTF">2015-07-14T12:14:16Z</dcterms:modified>
</cp:coreProperties>
</file>